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b" ContentType="application/vnd.ms-excel.sheet.binary.macroEnabled.12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heme/theme2.xml" ContentType="application/vnd.openxmlformats-officedocument.them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custDataLst>
    <p:tags r:id="rId5"/>
  </p:custData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2624ED-0E15-47FA-8B0B-65D6254098C5}" v="38" dt="2025-02-03T14:06:51.7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94660"/>
  </p:normalViewPr>
  <p:slideViewPr>
    <p:cSldViewPr snapToGrid="0">
      <p:cViewPr varScale="1">
        <p:scale>
          <a:sx n="145" d="100"/>
          <a:sy n="145" d="100"/>
        </p:scale>
        <p:origin x="776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tags" Target="tags/tag1.xml"/><Relationship Id="rId10" Type="http://schemas.microsoft.com/office/2016/11/relationships/changesInfo" Target="changesInfos/changesInfo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uta Agake" userId="f9a47b04-bf9a-4433-9350-d55f84169e6d" providerId="ADAL" clId="{7B2624ED-0E15-47FA-8B0B-65D6254098C5}"/>
    <pc:docChg chg="custSel modSld">
      <pc:chgData name="Yuta Agake" userId="f9a47b04-bf9a-4433-9350-d55f84169e6d" providerId="ADAL" clId="{7B2624ED-0E15-47FA-8B0B-65D6254098C5}" dt="2025-02-03T14:06:51.712" v="123"/>
      <pc:docMkLst>
        <pc:docMk/>
      </pc:docMkLst>
      <pc:sldChg chg="addSp delSp modSp mod modClrScheme chgLayout">
        <pc:chgData name="Yuta Agake" userId="f9a47b04-bf9a-4433-9350-d55f84169e6d" providerId="ADAL" clId="{7B2624ED-0E15-47FA-8B0B-65D6254098C5}" dt="2025-02-03T14:06:51.712" v="123"/>
        <pc:sldMkLst>
          <pc:docMk/>
          <pc:sldMk cId="2148783092" sldId="257"/>
        </pc:sldMkLst>
        <pc:spChg chg="mod ord">
          <ac:chgData name="Yuta Agake" userId="f9a47b04-bf9a-4433-9350-d55f84169e6d" providerId="ADAL" clId="{7B2624ED-0E15-47FA-8B0B-65D6254098C5}" dt="2025-02-03T14:06:51.702" v="119" actId="948"/>
          <ac:spMkLst>
            <pc:docMk/>
            <pc:sldMk cId="2148783092" sldId="257"/>
            <ac:spMk id="2" creationId="{3A722EE6-1A5A-E6BA-6949-D4D0F632770F}"/>
          </ac:spMkLst>
        </pc:spChg>
        <pc:spChg chg="mod ord">
          <ac:chgData name="Yuta Agake" userId="f9a47b04-bf9a-4433-9350-d55f84169e6d" providerId="ADAL" clId="{7B2624ED-0E15-47FA-8B0B-65D6254098C5}" dt="2025-02-03T14:06:37.685" v="89"/>
          <ac:spMkLst>
            <pc:docMk/>
            <pc:sldMk cId="2148783092" sldId="257"/>
            <ac:spMk id="3" creationId="{4BBCBF6D-B8E8-F213-8A19-F342E939ECF4}"/>
          </ac:spMkLst>
        </pc:spChg>
        <pc:spChg chg="mod ord">
          <ac:chgData name="Yuta Agake" userId="f9a47b04-bf9a-4433-9350-d55f84169e6d" providerId="ADAL" clId="{7B2624ED-0E15-47FA-8B0B-65D6254098C5}" dt="2025-02-03T14:06:37.685" v="91"/>
          <ac:spMkLst>
            <pc:docMk/>
            <pc:sldMk cId="2148783092" sldId="257"/>
            <ac:spMk id="4" creationId="{CFF8DCAB-5636-89CE-02D9-C8F2C8220E87}"/>
          </ac:spMkLst>
        </pc:spChg>
        <pc:spChg chg="add mod">
          <ac:chgData name="Yuta Agake" userId="f9a47b04-bf9a-4433-9350-d55f84169e6d" providerId="ADAL" clId="{7B2624ED-0E15-47FA-8B0B-65D6254098C5}" dt="2025-02-03T14:06:51.710" v="121"/>
          <ac:spMkLst>
            <pc:docMk/>
            <pc:sldMk cId="2148783092" sldId="257"/>
            <ac:spMk id="5" creationId="{A36AD9A7-A470-4248-33C2-9AE6FF8B56DA}"/>
          </ac:spMkLst>
        </pc:spChg>
        <pc:spChg chg="add del mod modVis">
          <ac:chgData name="Yuta Agake" userId="f9a47b04-bf9a-4433-9350-d55f84169e6d" providerId="ADAL" clId="{7B2624ED-0E15-47FA-8B0B-65D6254098C5}" dt="2025-02-03T14:06:37.687" v="94"/>
          <ac:spMkLst>
            <pc:docMk/>
            <pc:sldMk cId="2148783092" sldId="257"/>
            <ac:spMk id="7" creationId="{C401D3EC-601E-AFE4-49AA-61377923166D}"/>
          </ac:spMkLst>
        </pc:spChg>
        <pc:graphicFrameChg chg="mod">
          <ac:chgData name="Yuta Agake" userId="f9a47b04-bf9a-4433-9350-d55f84169e6d" providerId="ADAL" clId="{7B2624ED-0E15-47FA-8B0B-65D6254098C5}" dt="2025-02-03T14:06:51.712" v="123"/>
          <ac:graphicFrameMkLst>
            <pc:docMk/>
            <pc:sldMk cId="2148783092" sldId="257"/>
            <ac:graphicFrameMk id="6" creationId="{5514A428-9816-DAC6-65E6-E3C0B7E7B18C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.xlsb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1.xlsb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2.xlsb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7777409738323944E-2"/>
          <c:y val="5.2631578947368418E-2"/>
          <c:w val="0.81417687976151043"/>
          <c:h val="0.89473684210526316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93092F"/>
            </a:solidFill>
            <a:ln w="6350" cmpd="sng" algn="ctr">
              <a:solidFill>
                <a:srgbClr val="FFFFFF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"/>
                  <c:y val="0"/>
                </c:manualLayout>
              </c:layout>
              <c:numFmt formatCode="#,##0;&quot;▲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100" kern="1200">
                      <a:solidFill>
                        <a:schemeClr val="bg1"/>
                      </a:solidFill>
                      <a:latin typeface="Meiryo UI"/>
                      <a:ea typeface="Meiryo UI"/>
                      <a:cs typeface="+mn-cs"/>
                    </a:defRPr>
                  </a:pPr>
                  <a:endParaRPr lang="ja-JP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9F9D-4FCB-B658-39CEA4ABF7FE}"/>
                </c:ext>
              </c:extLst>
            </c:dLbl>
            <c:dLbl>
              <c:idx val="1"/>
              <c:layout>
                <c:manualLayout>
                  <c:x val="0"/>
                  <c:y val="0"/>
                </c:manualLayout>
              </c:layout>
              <c:numFmt formatCode="#,##0;&quot;▲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100" kern="1200">
                      <a:solidFill>
                        <a:schemeClr val="bg1"/>
                      </a:solidFill>
                      <a:latin typeface="Meiryo UI"/>
                      <a:ea typeface="Meiryo UI"/>
                      <a:cs typeface="+mn-cs"/>
                    </a:defRPr>
                  </a:pPr>
                  <a:endParaRPr lang="ja-JP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9F9D-4FCB-B658-39CEA4ABF7FE}"/>
                </c:ext>
              </c:extLst>
            </c:dLbl>
            <c:dLbl>
              <c:idx val="2"/>
              <c:layout>
                <c:manualLayout>
                  <c:x val="0"/>
                  <c:y val="0"/>
                </c:manualLayout>
              </c:layout>
              <c:numFmt formatCode="#,##0;&quot;▲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100" kern="1200">
                      <a:solidFill>
                        <a:schemeClr val="bg1"/>
                      </a:solidFill>
                      <a:latin typeface="Meiryo UI"/>
                      <a:ea typeface="Meiryo UI"/>
                      <a:cs typeface="+mn-cs"/>
                    </a:defRPr>
                  </a:pPr>
                  <a:endParaRPr lang="ja-JP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9F9D-4FCB-B658-39CEA4ABF7F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Sheet1!$A$1:$C$1</c:f>
              <c:numCache>
                <c:formatCode>General</c:formatCode>
                <c:ptCount val="3"/>
                <c:pt idx="0">
                  <c:v>12.9</c:v>
                </c:pt>
                <c:pt idx="1">
                  <c:v>21.8</c:v>
                </c:pt>
                <c:pt idx="2">
                  <c:v>35.1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F9D-4FCB-B658-39CEA4ABF7FE}"/>
            </c:ext>
          </c:extLst>
        </c:ser>
        <c:ser>
          <c:idx val="1"/>
          <c:order val="1"/>
          <c:spPr>
            <a:solidFill>
              <a:srgbClr val="53051A"/>
            </a:solidFill>
            <a:ln w="6350" cmpd="sng" algn="ctr">
              <a:solidFill>
                <a:srgbClr val="FFFFFF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"/>
                  <c:y val="0"/>
                </c:manualLayout>
              </c:layout>
              <c:numFmt formatCode="#,##0;&quot;▲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100" kern="1200">
                      <a:solidFill>
                        <a:schemeClr val="bg1"/>
                      </a:solidFill>
                      <a:latin typeface="Meiryo UI"/>
                      <a:ea typeface="Meiryo UI"/>
                      <a:cs typeface="+mn-cs"/>
                    </a:defRPr>
                  </a:pPr>
                  <a:endParaRPr lang="ja-JP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4-9F9D-4FCB-B658-39CEA4ABF7FE}"/>
                </c:ext>
              </c:extLst>
            </c:dLbl>
            <c:dLbl>
              <c:idx val="1"/>
              <c:layout>
                <c:manualLayout>
                  <c:x val="0"/>
                  <c:y val="0"/>
                </c:manualLayout>
              </c:layout>
              <c:numFmt formatCode="#,##0;&quot;▲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100" kern="1200">
                      <a:solidFill>
                        <a:schemeClr val="bg1"/>
                      </a:solidFill>
                      <a:latin typeface="Meiryo UI"/>
                      <a:ea typeface="Meiryo UI"/>
                      <a:cs typeface="+mn-cs"/>
                    </a:defRPr>
                  </a:pPr>
                  <a:endParaRPr lang="ja-JP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9F9D-4FCB-B658-39CEA4ABF7FE}"/>
                </c:ext>
              </c:extLst>
            </c:dLbl>
            <c:dLbl>
              <c:idx val="2"/>
              <c:layout>
                <c:manualLayout>
                  <c:x val="0"/>
                  <c:y val="0"/>
                </c:manualLayout>
              </c:layout>
              <c:numFmt formatCode="#,##0;&quot;▲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100" kern="1200">
                      <a:solidFill>
                        <a:schemeClr val="bg1"/>
                      </a:solidFill>
                      <a:latin typeface="Meiryo UI"/>
                      <a:ea typeface="Meiryo UI"/>
                      <a:cs typeface="+mn-cs"/>
                    </a:defRPr>
                  </a:pPr>
                  <a:endParaRPr lang="ja-JP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6-9F9D-4FCB-B658-39CEA4ABF7F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Sheet1!$A$2:$C$2</c:f>
              <c:numCache>
                <c:formatCode>General</c:formatCode>
                <c:ptCount val="3"/>
                <c:pt idx="0">
                  <c:v>5.0999999999999996</c:v>
                </c:pt>
                <c:pt idx="1">
                  <c:v>3.8999999999999986</c:v>
                </c:pt>
                <c:pt idx="2">
                  <c:v>7.2000000000000028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9F9D-4FCB-B658-39CEA4ABF7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482687903"/>
        <c:axId val="1"/>
      </c:barChart>
      <c:lineChart>
        <c:grouping val="standard"/>
        <c:varyColors val="0"/>
        <c:ser>
          <c:idx val="2"/>
          <c:order val="2"/>
          <c:spPr>
            <a:ln w="19050" cmpd="sng" algn="ctr">
              <a:solidFill>
                <a:srgbClr val="333333"/>
              </a:solidFill>
              <a:prstDash val="solid"/>
            </a:ln>
          </c:spPr>
          <c:marker>
            <c:symbol val="none"/>
          </c:marker>
          <c:val>
            <c:numRef>
              <c:f>Sheet1!$A$3:$C$3</c:f>
              <c:numCache>
                <c:formatCode>General</c:formatCode>
                <c:ptCount val="3"/>
                <c:pt idx="0">
                  <c:v>3.5</c:v>
                </c:pt>
                <c:pt idx="1">
                  <c:v>5.3</c:v>
                </c:pt>
                <c:pt idx="2">
                  <c:v>4.0999999999999996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9F9D-4FCB-B658-39CEA4ABF7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"/>
        <c:axId val="3"/>
      </c:lineChart>
      <c:catAx>
        <c:axId val="1482687903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cmpd="sng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45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#,##0;&quot;▲&quot;#,##0" sourceLinked="0"/>
        <c:majorTickMark val="out"/>
        <c:minorTickMark val="none"/>
        <c:tickLblPos val="nextTo"/>
        <c:spPr>
          <a:ln w="9525" cmpd="sng" algn="ctr">
            <a:solidFill>
              <a:schemeClr val="tx1"/>
            </a:solidFill>
            <a:prstDash val="solid"/>
          </a:ln>
        </c:spPr>
        <c:txPr>
          <a:bodyPr wrap="none"/>
          <a:lstStyle/>
          <a:p>
            <a:pPr>
              <a:defRPr sz="1100" kern="1200">
                <a:solidFill>
                  <a:schemeClr val="tx1"/>
                </a:solidFill>
                <a:latin typeface="Meiryo UI"/>
                <a:ea typeface="Meiryo UI"/>
                <a:cs typeface="+mn-cs"/>
              </a:defRPr>
            </a:pPr>
            <a:endParaRPr lang="ja-JP"/>
          </a:p>
        </c:txPr>
        <c:crossAx val="1482687903"/>
        <c:crosses val="min"/>
        <c:crossBetween val="between"/>
        <c:majorUnit val="5"/>
      </c:valAx>
      <c:catAx>
        <c:axId val="2"/>
        <c:scaling>
          <c:orientation val="minMax"/>
        </c:scaling>
        <c:delete val="1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crossAx val="3"/>
        <c:crosses val="min"/>
        <c:auto val="0"/>
        <c:lblAlgn val="ctr"/>
        <c:lblOffset val="100"/>
        <c:noMultiLvlLbl val="0"/>
      </c:catAx>
      <c:valAx>
        <c:axId val="3"/>
        <c:scaling>
          <c:orientation val="minMax"/>
          <c:max val="5.5"/>
          <c:min val="0"/>
        </c:scaling>
        <c:delete val="0"/>
        <c:axPos val="r"/>
        <c:majorGridlines>
          <c:spPr>
            <a:ln>
              <a:noFill/>
            </a:ln>
          </c:spPr>
        </c:majorGridlines>
        <c:numFmt formatCode="#,##0.0;&quot;▲&quot;#,##0.0" sourceLinked="0"/>
        <c:majorTickMark val="out"/>
        <c:minorTickMark val="none"/>
        <c:tickLblPos val="nextTo"/>
        <c:spPr>
          <a:ln w="9525" cmpd="sng" algn="ctr">
            <a:solidFill>
              <a:schemeClr val="tx1"/>
            </a:solidFill>
            <a:prstDash val="solid"/>
          </a:ln>
        </c:spPr>
        <c:txPr>
          <a:bodyPr wrap="none"/>
          <a:lstStyle/>
          <a:p>
            <a:pPr>
              <a:defRPr sz="1100" kern="1200">
                <a:solidFill>
                  <a:schemeClr val="tx1"/>
                </a:solidFill>
                <a:latin typeface="Meiryo UI"/>
                <a:ea typeface="Meiryo UI"/>
                <a:cs typeface="+mn-cs"/>
              </a:defRPr>
            </a:pPr>
            <a:endParaRPr lang="ja-JP"/>
          </a:p>
        </c:txPr>
        <c:crossAx val="2"/>
        <c:crosses val="max"/>
        <c:crossBetween val="between"/>
        <c:majorUnit val="0.5"/>
      </c:valAx>
    </c:plotArea>
    <c:plotVisOnly val="0"/>
    <c:dispBlanksAs val="gap"/>
    <c:showDLblsOverMax val="1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5574057843996492E-2"/>
          <c:y val="4.5574057843996492E-2"/>
          <c:w val="0.90885188431200703"/>
          <c:h val="0.90885188431200703"/>
        </c:manualLayout>
      </c:layout>
      <c:doughnutChart>
        <c:varyColors val="0"/>
        <c:ser>
          <c:idx val="0"/>
          <c:order val="0"/>
          <c:dPt>
            <c:idx val="0"/>
            <c:bubble3D val="0"/>
            <c:spPr>
              <a:solidFill>
                <a:srgbClr val="53051A"/>
              </a:solidFill>
              <a:ln w="6350" cmpd="sng" algn="ctr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00DE-4550-B158-28F2424B3AB2}"/>
              </c:ext>
            </c:extLst>
          </c:dPt>
          <c:dPt>
            <c:idx val="1"/>
            <c:bubble3D val="0"/>
            <c:spPr>
              <a:solidFill>
                <a:srgbClr val="93092F"/>
              </a:solidFill>
              <a:ln w="6350" cmpd="sng" algn="ctr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00DE-4550-B158-28F2424B3AB2}"/>
              </c:ext>
            </c:extLst>
          </c:dPt>
          <c:dPt>
            <c:idx val="2"/>
            <c:bubble3D val="0"/>
            <c:spPr>
              <a:solidFill>
                <a:srgbClr val="C30C3E"/>
              </a:solidFill>
              <a:ln w="6350" cmpd="sng" algn="ctr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00DE-4550-B158-28F2424B3AB2}"/>
              </c:ext>
            </c:extLst>
          </c:dPt>
          <c:val>
            <c:numRef>
              <c:f>Sheet1!$A$1:$A$3</c:f>
              <c:numCache>
                <c:formatCode>General</c:formatCode>
                <c:ptCount val="3"/>
                <c:pt idx="0">
                  <c:v>57.4</c:v>
                </c:pt>
                <c:pt idx="1">
                  <c:v>23.599999999999998</c:v>
                </c:pt>
                <c:pt idx="2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0DE-4550-B158-28F2424B3A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0"/>
    <c:dispBlanksAs val="gap"/>
    <c:showDLblsOverMax val="1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8624641833810889E-2"/>
          <c:y val="0.15819209039548024"/>
          <c:w val="0.96275071633237819"/>
          <c:h val="0.7323446327683615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53051A"/>
            </a:solidFill>
            <a:ln w="6350" cmpd="sng" algn="ctr">
              <a:solidFill>
                <a:srgbClr val="FFFFFF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"/>
                  <c:y val="-0.26694915254237289"/>
                </c:manualLayout>
              </c:layout>
              <c:numFmt formatCode="#,##0;&quot;▲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100" kern="1200">
                      <a:solidFill>
                        <a:schemeClr val="tx1"/>
                      </a:solidFill>
                      <a:latin typeface="Meiryo UI"/>
                      <a:ea typeface="Meiryo UI"/>
                      <a:cs typeface="+mn-cs"/>
                    </a:defRPr>
                  </a:pPr>
                  <a:endParaRPr lang="ja-JP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1122-47DB-BAC7-1B0850C80059}"/>
                </c:ext>
              </c:extLst>
            </c:dLbl>
            <c:dLbl>
              <c:idx val="1"/>
              <c:layout>
                <c:manualLayout>
                  <c:x val="0"/>
                  <c:y val="-0.30861581920903952"/>
                </c:manualLayout>
              </c:layout>
              <c:numFmt formatCode="#,##0;&quot;▲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100" kern="1200">
                      <a:solidFill>
                        <a:schemeClr val="tx1"/>
                      </a:solidFill>
                      <a:latin typeface="Meiryo UI"/>
                      <a:ea typeface="Meiryo UI"/>
                      <a:cs typeface="+mn-cs"/>
                    </a:defRPr>
                  </a:pPr>
                  <a:endParaRPr lang="ja-JP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1122-47DB-BAC7-1B0850C80059}"/>
                </c:ext>
              </c:extLst>
            </c:dLbl>
            <c:dLbl>
              <c:idx val="2"/>
              <c:layout>
                <c:manualLayout>
                  <c:x val="0"/>
                  <c:y val="-0.41454802259887008"/>
                </c:manualLayout>
              </c:layout>
              <c:numFmt formatCode="#,##0;&quot;▲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100" kern="1200">
                      <a:solidFill>
                        <a:schemeClr val="tx1"/>
                      </a:solidFill>
                      <a:latin typeface="Meiryo UI"/>
                      <a:ea typeface="Meiryo UI"/>
                      <a:cs typeface="+mn-cs"/>
                    </a:defRPr>
                  </a:pPr>
                  <a:endParaRPr lang="ja-JP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1122-47DB-BAC7-1B0850C80059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Sheet1!$A$1:$C$1</c:f>
              <c:numCache>
                <c:formatCode>General</c:formatCode>
                <c:ptCount val="3"/>
                <c:pt idx="0">
                  <c:v>4.3</c:v>
                </c:pt>
                <c:pt idx="1">
                  <c:v>5.0999999999999996</c:v>
                </c:pt>
                <c:pt idx="2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122-47DB-BAC7-1B0850C80059}"/>
            </c:ext>
          </c:extLst>
        </c:ser>
        <c:ser>
          <c:idx val="1"/>
          <c:order val="1"/>
          <c:spPr>
            <a:solidFill>
              <a:srgbClr val="93092F"/>
            </a:solidFill>
            <a:ln w="6350" cmpd="sng" algn="ctr">
              <a:solidFill>
                <a:srgbClr val="FFFFFF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"/>
                  <c:y val="-0.1652542372881356"/>
                </c:manualLayout>
              </c:layout>
              <c:numFmt formatCode="#,##0;&quot;▲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100" kern="1200">
                      <a:solidFill>
                        <a:schemeClr val="tx1"/>
                      </a:solidFill>
                      <a:latin typeface="Meiryo UI"/>
                      <a:ea typeface="Meiryo UI"/>
                      <a:cs typeface="+mn-cs"/>
                    </a:defRPr>
                  </a:pPr>
                  <a:endParaRPr lang="ja-JP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4-1122-47DB-BAC7-1B0850C80059}"/>
                </c:ext>
              </c:extLst>
            </c:dLbl>
            <c:dLbl>
              <c:idx val="1"/>
              <c:layout>
                <c:manualLayout>
                  <c:x val="0"/>
                  <c:y val="-0.22175141242937854"/>
                </c:manualLayout>
              </c:layout>
              <c:numFmt formatCode="#,##0;&quot;▲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100" kern="1200">
                      <a:solidFill>
                        <a:schemeClr val="tx1"/>
                      </a:solidFill>
                      <a:latin typeface="Meiryo UI"/>
                      <a:ea typeface="Meiryo UI"/>
                      <a:cs typeface="+mn-cs"/>
                    </a:defRPr>
                  </a:pPr>
                  <a:endParaRPr lang="ja-JP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1122-47DB-BAC7-1B0850C80059}"/>
                </c:ext>
              </c:extLst>
            </c:dLbl>
            <c:dLbl>
              <c:idx val="2"/>
              <c:layout>
                <c:manualLayout>
                  <c:x val="0"/>
                  <c:y val="-0.28319209039548021"/>
                </c:manualLayout>
              </c:layout>
              <c:numFmt formatCode="#,##0;&quot;▲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100" kern="1200">
                      <a:solidFill>
                        <a:schemeClr val="tx1"/>
                      </a:solidFill>
                      <a:latin typeface="Meiryo UI"/>
                      <a:ea typeface="Meiryo UI"/>
                      <a:cs typeface="+mn-cs"/>
                    </a:defRPr>
                  </a:pPr>
                  <a:endParaRPr lang="ja-JP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6-1122-47DB-BAC7-1B0850C80059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Sheet1!$A$2:$C$2</c:f>
              <c:numCache>
                <c:formatCode>General</c:formatCode>
                <c:ptCount val="3"/>
                <c:pt idx="0">
                  <c:v>2.2999999999999998</c:v>
                </c:pt>
                <c:pt idx="1">
                  <c:v>3.4</c:v>
                </c:pt>
                <c:pt idx="2">
                  <c:v>4.5999999999999996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1122-47DB-BAC7-1B0850C800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523102656"/>
        <c:axId val="1"/>
      </c:barChart>
      <c:catAx>
        <c:axId val="523102656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cmpd="sng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7.2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523102656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7A689-DEC7-4868-82C0-A02AA63C0BCF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D0976D-0E8C-4DCF-B487-652C1C1AF2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7424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10C2A9-B7BA-4B07-BD2D-35895E45D25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  <a:sym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4242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857783-F1C7-3E50-F6CB-9D1069E9EE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2DBBDD74-10F5-2BC2-3CF1-A64E7BC9A3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E47AEED0-C5A5-8B0A-6160-2682C04AFB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C11632A-666C-68EE-A652-1E8E5665A7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10C2A9-B7BA-4B07-BD2D-35895E45D25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  <a:sym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065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6" Type="http://schemas.openxmlformats.org/officeDocument/2006/relationships/image" Target="../media/image2.png"/><Relationship Id="rId5" Type="http://schemas.openxmlformats.org/officeDocument/2006/relationships/image" Target="../media/image3.jpeg"/><Relationship Id="rId4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oleObject" Target="../embeddings/oleObject12.bin"/><Relationship Id="rId7" Type="http://schemas.openxmlformats.org/officeDocument/2006/relationships/image" Target="../media/image10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1.emf"/><Relationship Id="rId9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7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1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Relationship Id="rId6" Type="http://schemas.openxmlformats.org/officeDocument/2006/relationships/image" Target="../media/image2.png"/><Relationship Id="rId5" Type="http://schemas.openxmlformats.org/officeDocument/2006/relationships/image" Target="../media/image12.jpeg"/><Relationship Id="rId4" Type="http://schemas.openxmlformats.org/officeDocument/2006/relationships/image" Target="../media/image1.emf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oleObject" Target="../embeddings/oleObject15.bin"/><Relationship Id="rId7" Type="http://schemas.openxmlformats.org/officeDocument/2006/relationships/image" Target="../media/image9.sv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Relationship Id="rId6" Type="http://schemas.openxmlformats.org/officeDocument/2006/relationships/image" Target="../media/image8.png"/><Relationship Id="rId5" Type="http://schemas.openxmlformats.org/officeDocument/2006/relationships/image" Target="../media/image13.jpeg"/><Relationship Id="rId4" Type="http://schemas.openxmlformats.org/officeDocument/2006/relationships/image" Target="../media/image1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Relationship Id="rId6" Type="http://schemas.openxmlformats.org/officeDocument/2006/relationships/image" Target="../media/image2.png"/><Relationship Id="rId5" Type="http://schemas.openxmlformats.org/officeDocument/2006/relationships/image" Target="../media/image14.jpeg"/><Relationship Id="rId4" Type="http://schemas.openxmlformats.org/officeDocument/2006/relationships/image" Target="../media/image1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Relationship Id="rId6" Type="http://schemas.openxmlformats.org/officeDocument/2006/relationships/image" Target="../media/image2.png"/><Relationship Id="rId5" Type="http://schemas.openxmlformats.org/officeDocument/2006/relationships/image" Target="../media/image14.jpeg"/><Relationship Id="rId4" Type="http://schemas.openxmlformats.org/officeDocument/2006/relationships/image" Target="../media/image1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Relationship Id="rId4" Type="http://schemas.openxmlformats.org/officeDocument/2006/relationships/image" Target="../media/image1.e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1.xml"/><Relationship Id="rId4" Type="http://schemas.openxmlformats.org/officeDocument/2006/relationships/image" Target="../media/image1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7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image" Target="../media/image1.e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3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hink-cell data - do not delete" hidden="1">
            <a:extLst>
              <a:ext uri="{FF2B5EF4-FFF2-40B4-BE49-F238E27FC236}">
                <a16:creationId xmlns:a16="http://schemas.microsoft.com/office/drawing/2014/main" id="{5FE7FDFD-61B4-2639-8937-B6D912943F2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3096870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1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FE7FDFD-61B4-2639-8937-B6D912943F2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 descr="Financial graphs on a dark display">
            <a:extLst>
              <a:ext uri="{FF2B5EF4-FFF2-40B4-BE49-F238E27FC236}">
                <a16:creationId xmlns:a16="http://schemas.microsoft.com/office/drawing/2014/main" id="{F89D0516-22C1-9762-94F2-3CA5DB2F3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042400" cy="6096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E468795-3CD7-AFB2-7045-1CFAAE244169}"/>
              </a:ext>
            </a:extLst>
          </p:cNvPr>
          <p:cNvSpPr/>
          <p:nvPr userDrawn="1"/>
        </p:nvSpPr>
        <p:spPr>
          <a:xfrm>
            <a:off x="9042400" y="0"/>
            <a:ext cx="3149600" cy="6096000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A266873-A1DE-88F3-6E5C-42A632B6E35F}"/>
              </a:ext>
            </a:extLst>
          </p:cNvPr>
          <p:cNvSpPr/>
          <p:nvPr userDrawn="1"/>
        </p:nvSpPr>
        <p:spPr>
          <a:xfrm>
            <a:off x="6667500" y="805094"/>
            <a:ext cx="5143501" cy="4546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D6EEB3F-7361-E577-C917-CFBA2ECFD903}"/>
              </a:ext>
            </a:extLst>
          </p:cNvPr>
          <p:cNvGrpSpPr/>
          <p:nvPr userDrawn="1"/>
        </p:nvGrpSpPr>
        <p:grpSpPr>
          <a:xfrm>
            <a:off x="6926400" y="1712094"/>
            <a:ext cx="4613178" cy="2880899"/>
            <a:chOff x="6926012" y="1847850"/>
            <a:chExt cx="4613178" cy="2880899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45E31BE-B231-93D9-7129-86C1E0ACADE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926012" y="4728749"/>
              <a:ext cx="4613178" cy="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78FB85E-C233-23CE-6991-27B19BF8BAA9}"/>
                </a:ext>
              </a:extLst>
            </p:cNvPr>
            <p:cNvSpPr/>
            <p:nvPr userDrawn="1"/>
          </p:nvSpPr>
          <p:spPr>
            <a:xfrm rot="16200000" flipH="1" flipV="1">
              <a:off x="11365197" y="4554756"/>
              <a:ext cx="85626" cy="262360"/>
            </a:xfrm>
            <a:custGeom>
              <a:avLst/>
              <a:gdLst>
                <a:gd name="connsiteX0" fmla="*/ 685088 w 685088"/>
                <a:gd name="connsiteY0" fmla="*/ 0 h 2099096"/>
                <a:gd name="connsiteX1" fmla="*/ 685088 w 685088"/>
                <a:gd name="connsiteY1" fmla="*/ 234785 h 2099096"/>
                <a:gd name="connsiteX2" fmla="*/ 685088 w 685088"/>
                <a:gd name="connsiteY2" fmla="*/ 717550 h 2099096"/>
                <a:gd name="connsiteX3" fmla="*/ 685088 w 685088"/>
                <a:gd name="connsiteY3" fmla="*/ 2099096 h 2099096"/>
                <a:gd name="connsiteX4" fmla="*/ 0 w 685088"/>
                <a:gd name="connsiteY4" fmla="*/ 1397595 h 2099096"/>
                <a:gd name="connsiteX5" fmla="*/ 0 w 685088"/>
                <a:gd name="connsiteY5" fmla="*/ 0 h 2099096"/>
                <a:gd name="connsiteX6" fmla="*/ 323138 w 685088"/>
                <a:gd name="connsiteY6" fmla="*/ 0 h 2099096"/>
                <a:gd name="connsiteX7" fmla="*/ 450302 w 685088"/>
                <a:gd name="connsiteY7" fmla="*/ 0 h 2099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5088" h="2099096">
                  <a:moveTo>
                    <a:pt x="685088" y="0"/>
                  </a:moveTo>
                  <a:lnTo>
                    <a:pt x="685088" y="234785"/>
                  </a:lnTo>
                  <a:lnTo>
                    <a:pt x="685088" y="717550"/>
                  </a:lnTo>
                  <a:lnTo>
                    <a:pt x="685088" y="2099096"/>
                  </a:lnTo>
                  <a:lnTo>
                    <a:pt x="0" y="1397595"/>
                  </a:lnTo>
                  <a:lnTo>
                    <a:pt x="0" y="0"/>
                  </a:lnTo>
                  <a:lnTo>
                    <a:pt x="323138" y="0"/>
                  </a:lnTo>
                  <a:lnTo>
                    <a:pt x="450302" y="0"/>
                  </a:lnTo>
                  <a:close/>
                </a:path>
              </a:pathLst>
            </a:custGeom>
            <a:solidFill>
              <a:srgbClr val="DCDFE5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481F1C8-047B-DBB8-D704-0D8E298ADF7E}"/>
                </a:ext>
              </a:extLst>
            </p:cNvPr>
            <p:cNvSpPr/>
            <p:nvPr userDrawn="1"/>
          </p:nvSpPr>
          <p:spPr>
            <a:xfrm flipH="1">
              <a:off x="6926012" y="1852612"/>
              <a:ext cx="85626" cy="262360"/>
            </a:xfrm>
            <a:custGeom>
              <a:avLst/>
              <a:gdLst>
                <a:gd name="connsiteX0" fmla="*/ 685088 w 685088"/>
                <a:gd name="connsiteY0" fmla="*/ 0 h 2099096"/>
                <a:gd name="connsiteX1" fmla="*/ 685088 w 685088"/>
                <a:gd name="connsiteY1" fmla="*/ 234785 h 2099096"/>
                <a:gd name="connsiteX2" fmla="*/ 685088 w 685088"/>
                <a:gd name="connsiteY2" fmla="*/ 717550 h 2099096"/>
                <a:gd name="connsiteX3" fmla="*/ 685088 w 685088"/>
                <a:gd name="connsiteY3" fmla="*/ 2099096 h 2099096"/>
                <a:gd name="connsiteX4" fmla="*/ 0 w 685088"/>
                <a:gd name="connsiteY4" fmla="*/ 1397595 h 2099096"/>
                <a:gd name="connsiteX5" fmla="*/ 0 w 685088"/>
                <a:gd name="connsiteY5" fmla="*/ 0 h 2099096"/>
                <a:gd name="connsiteX6" fmla="*/ 323138 w 685088"/>
                <a:gd name="connsiteY6" fmla="*/ 0 h 2099096"/>
                <a:gd name="connsiteX7" fmla="*/ 450302 w 685088"/>
                <a:gd name="connsiteY7" fmla="*/ 0 h 2099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5088" h="2099096">
                  <a:moveTo>
                    <a:pt x="685088" y="0"/>
                  </a:moveTo>
                  <a:lnTo>
                    <a:pt x="685088" y="234785"/>
                  </a:lnTo>
                  <a:lnTo>
                    <a:pt x="685088" y="717550"/>
                  </a:lnTo>
                  <a:lnTo>
                    <a:pt x="685088" y="2099096"/>
                  </a:lnTo>
                  <a:lnTo>
                    <a:pt x="0" y="1397595"/>
                  </a:lnTo>
                  <a:lnTo>
                    <a:pt x="0" y="0"/>
                  </a:lnTo>
                  <a:lnTo>
                    <a:pt x="323138" y="0"/>
                  </a:lnTo>
                  <a:lnTo>
                    <a:pt x="450302" y="0"/>
                  </a:lnTo>
                  <a:close/>
                </a:path>
              </a:pathLst>
            </a:custGeom>
            <a:solidFill>
              <a:srgbClr val="C52536"/>
            </a:solidFill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BEC0F07-3914-7A3B-8B89-45F9346E7C6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926012" y="1847850"/>
              <a:ext cx="0" cy="2880899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2696DD9-8E2F-9A70-61CB-38E0FA7E9AA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95600" y="1551562"/>
            <a:ext cx="4406400" cy="2215991"/>
          </a:xfrm>
        </p:spPr>
        <p:txBody>
          <a:bodyPr vert="horz" anchor="b"/>
          <a:lstStyle>
            <a:lvl1pPr algn="l" rtl="0">
              <a:defRPr sz="400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r>
              <a:rPr lang="en-US"/>
              <a:t>Presentation title</a:t>
            </a:r>
            <a:br>
              <a:rPr lang="en-US"/>
            </a:br>
            <a:r>
              <a:rPr lang="en-US"/>
              <a:t>(Arial Bold, 40pt)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A9E909-4FAA-99FE-2908-48F0908C9E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95600" y="3889076"/>
            <a:ext cx="4442400" cy="615553"/>
          </a:xfrm>
        </p:spPr>
        <p:txBody>
          <a:bodyPr lIns="0" tIns="0" rIns="0" bIns="0">
            <a:spAutoFit/>
          </a:bodyPr>
          <a:lstStyle>
            <a:lvl1pPr marL="0" indent="0" algn="l" rtl="0">
              <a:buNone/>
              <a:defRPr sz="200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 of the presentation or presenter name and title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19CAD1A5-9E07-E722-F6D5-6DC532AFB851}"/>
              </a:ext>
            </a:extLst>
          </p:cNvPr>
          <p:cNvSpPr/>
          <p:nvPr userDrawn="1"/>
        </p:nvSpPr>
        <p:spPr>
          <a:xfrm rot="5400000" flipV="1">
            <a:off x="707004" y="4703908"/>
            <a:ext cx="685088" cy="2099096"/>
          </a:xfrm>
          <a:custGeom>
            <a:avLst/>
            <a:gdLst>
              <a:gd name="connsiteX0" fmla="*/ 685088 w 685088"/>
              <a:gd name="connsiteY0" fmla="*/ 0 h 2099096"/>
              <a:gd name="connsiteX1" fmla="*/ 685088 w 685088"/>
              <a:gd name="connsiteY1" fmla="*/ 234785 h 2099096"/>
              <a:gd name="connsiteX2" fmla="*/ 685088 w 685088"/>
              <a:gd name="connsiteY2" fmla="*/ 717550 h 2099096"/>
              <a:gd name="connsiteX3" fmla="*/ 685088 w 685088"/>
              <a:gd name="connsiteY3" fmla="*/ 2099096 h 2099096"/>
              <a:gd name="connsiteX4" fmla="*/ 0 w 685088"/>
              <a:gd name="connsiteY4" fmla="*/ 1397595 h 2099096"/>
              <a:gd name="connsiteX5" fmla="*/ 0 w 685088"/>
              <a:gd name="connsiteY5" fmla="*/ 0 h 2099096"/>
              <a:gd name="connsiteX6" fmla="*/ 323138 w 685088"/>
              <a:gd name="connsiteY6" fmla="*/ 0 h 2099096"/>
              <a:gd name="connsiteX7" fmla="*/ 450302 w 685088"/>
              <a:gd name="connsiteY7" fmla="*/ 0 h 2099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088" h="2099096">
                <a:moveTo>
                  <a:pt x="685088" y="0"/>
                </a:moveTo>
                <a:lnTo>
                  <a:pt x="685088" y="234785"/>
                </a:lnTo>
                <a:lnTo>
                  <a:pt x="685088" y="717550"/>
                </a:lnTo>
                <a:lnTo>
                  <a:pt x="685088" y="2099096"/>
                </a:lnTo>
                <a:lnTo>
                  <a:pt x="0" y="1397595"/>
                </a:lnTo>
                <a:lnTo>
                  <a:pt x="0" y="0"/>
                </a:lnTo>
                <a:lnTo>
                  <a:pt x="323138" y="0"/>
                </a:lnTo>
                <a:lnTo>
                  <a:pt x="45030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FC0E1AF3-9F32-A25C-D5F2-76830E998F9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24822" y="4730750"/>
            <a:ext cx="4613178" cy="215444"/>
          </a:xfrm>
        </p:spPr>
        <p:txBody>
          <a:bodyPr wrap="square" lIns="0" tIns="0" rIns="0" bIns="0">
            <a:spAutoFit/>
          </a:bodyPr>
          <a:lstStyle>
            <a:lvl1pPr marL="0" indent="0" rtl="0">
              <a:buNone/>
              <a:defRPr sz="140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pPr lvl="0"/>
            <a:r>
              <a:rPr lang="en-US"/>
              <a:t>DD-MMM-YY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D91E0C-7136-8F1E-F1B2-095C7A835586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3482" y="6302729"/>
            <a:ext cx="1488376" cy="345369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16A490F8-48CD-5750-00FA-34F9B24E9FB7}"/>
              </a:ext>
            </a:extLst>
          </p:cNvPr>
          <p:cNvGrpSpPr/>
          <p:nvPr userDrawn="1"/>
        </p:nvGrpSpPr>
        <p:grpSpPr>
          <a:xfrm>
            <a:off x="9555739" y="6299539"/>
            <a:ext cx="2253674" cy="351749"/>
            <a:chOff x="9555739" y="6299538"/>
            <a:chExt cx="2253674" cy="35174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C62B7BF-84C6-2663-3E13-671EF2FE96C0}"/>
                </a:ext>
              </a:extLst>
            </p:cNvPr>
            <p:cNvSpPr txBox="1"/>
            <p:nvPr userDrawn="1"/>
          </p:nvSpPr>
          <p:spPr>
            <a:xfrm>
              <a:off x="9555739" y="6299538"/>
              <a:ext cx="2253674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rtl="0"/>
              <a:r>
                <a:rPr lang="en-US" sz="1000" dirty="0">
                  <a:solidFill>
                    <a:schemeClr val="tx1"/>
                  </a:solidFill>
                  <a:latin typeface="+mj-lt"/>
                  <a:ea typeface="Meiryo UI" panose="020B0604030504040204" pitchFamily="50" charset="-128"/>
                  <a:sym typeface="Meiryo UI" panose="020B0604030504040204" pitchFamily="50" charset="-128"/>
                </a:rPr>
                <a:t>© 2002-2025 think-cell Software GmbH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82F536D-F693-EE43-EB8D-DD5F127A680C}"/>
                </a:ext>
              </a:extLst>
            </p:cNvPr>
            <p:cNvSpPr txBox="1"/>
            <p:nvPr userDrawn="1"/>
          </p:nvSpPr>
          <p:spPr>
            <a:xfrm>
              <a:off x="9555739" y="6497399"/>
              <a:ext cx="2253674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rtl="0"/>
              <a:r>
                <a:rPr lang="en-US" sz="1000" dirty="0">
                  <a:solidFill>
                    <a:schemeClr val="tx1"/>
                  </a:solidFill>
                  <a:latin typeface="+mj-lt"/>
                  <a:ea typeface="Meiryo UI" panose="020B0604030504040204" pitchFamily="50" charset="-128"/>
                  <a:sym typeface="Meiryo UI" panose="020B0604030504040204" pitchFamily="50" charset="-128"/>
                </a:rPr>
                <a:t>STRICTLY CONFIDENTIAL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9319009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- 1/2 gre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hink-cell data - do not delete" hidden="1">
            <a:extLst>
              <a:ext uri="{FF2B5EF4-FFF2-40B4-BE49-F238E27FC236}">
                <a16:creationId xmlns:a16="http://schemas.microsoft.com/office/drawing/2014/main" id="{3DC2822B-2C15-6632-8209-E0ADC912983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759448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11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DC2822B-2C15-6632-8209-E0ADC91298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0D379E16-62EE-6186-1DF8-82727D329FAA}"/>
              </a:ext>
            </a:extLst>
          </p:cNvPr>
          <p:cNvSpPr/>
          <p:nvPr userDrawn="1"/>
        </p:nvSpPr>
        <p:spPr>
          <a:xfrm>
            <a:off x="0" y="0"/>
            <a:ext cx="6088012" cy="653023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694FA56B-CE2B-A29A-2E97-95C29EA84F3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00799" y="258578"/>
            <a:ext cx="4062414" cy="77559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725917-7839-5CEC-A67E-A5C32A474C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fld id="{D8974CE2-3C35-4700-A5E8-4B928E2BFB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058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BC009534-3E88-8178-0390-E850FB32CB8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39386944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C009534-3E88-8178-0390-E850FB32CB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Graphic 3">
            <a:extLst>
              <a:ext uri="{FF2B5EF4-FFF2-40B4-BE49-F238E27FC236}">
                <a16:creationId xmlns:a16="http://schemas.microsoft.com/office/drawing/2014/main" id="{70C0BA4E-BB0E-7F83-4EE4-1D039617C7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email">
            <a:alphaModFix amt="4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5186" t="7148" r="7459" b="8119"/>
          <a:stretch/>
        </p:blipFill>
        <p:spPr>
          <a:xfrm>
            <a:off x="0" y="973803"/>
            <a:ext cx="12191999" cy="6096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F0C4E3C-3E28-59FF-196C-0CF397BD7045}"/>
              </a:ext>
            </a:extLst>
          </p:cNvPr>
          <p:cNvSpPr/>
          <p:nvPr userDrawn="1"/>
        </p:nvSpPr>
        <p:spPr>
          <a:xfrm>
            <a:off x="0" y="1"/>
            <a:ext cx="12192000" cy="97651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pic>
        <p:nvPicPr>
          <p:cNvPr id="11" name="Graphic 6">
            <a:extLst>
              <a:ext uri="{FF2B5EF4-FFF2-40B4-BE49-F238E27FC236}">
                <a16:creationId xmlns:a16="http://schemas.microsoft.com/office/drawing/2014/main" id="{FAD04D67-D663-FB4A-4471-BFCA32F84A9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19100" y="464400"/>
            <a:ext cx="1252286" cy="795102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2322C28-430B-219B-DBAB-9562C8E68B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5354" y="1736725"/>
            <a:ext cx="6327775" cy="615553"/>
          </a:xfrm>
        </p:spPr>
        <p:txBody>
          <a:bodyPr lIns="0" tIns="0" rIns="0" bIns="0">
            <a:spAutoFit/>
          </a:bodyPr>
          <a:lstStyle>
            <a:lvl1pPr marL="0" indent="0" rtl="0">
              <a:buNone/>
              <a:defRPr sz="40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  <a:lvl2pPr marL="244475" indent="0">
              <a:buNone/>
              <a:defRPr sz="4000">
                <a:solidFill>
                  <a:schemeClr val="bg1"/>
                </a:solidFill>
              </a:defRPr>
            </a:lvl2pPr>
            <a:lvl3pPr marL="503237" indent="0">
              <a:buNone/>
              <a:defRPr sz="4000">
                <a:solidFill>
                  <a:schemeClr val="bg1"/>
                </a:solidFill>
              </a:defRPr>
            </a:lvl3pPr>
            <a:lvl4pPr marL="706438" indent="0">
              <a:buNone/>
              <a:defRPr sz="4000">
                <a:solidFill>
                  <a:schemeClr val="bg1"/>
                </a:solidFill>
              </a:defRPr>
            </a:lvl4pPr>
            <a:lvl5pPr marL="950912" indent="0">
              <a:buNone/>
              <a:defRPr sz="4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Quote text goes here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B644A9-8B6F-EE52-03B7-60764EFAB7D8}"/>
              </a:ext>
            </a:extLst>
          </p:cNvPr>
          <p:cNvCxnSpPr>
            <a:cxnSpLocks/>
          </p:cNvCxnSpPr>
          <p:nvPr userDrawn="1"/>
        </p:nvCxnSpPr>
        <p:spPr>
          <a:xfrm flipH="1">
            <a:off x="7493713" y="5402213"/>
            <a:ext cx="431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5D035C6-EDCE-8CF7-EBA1-C78ED3929EDE}"/>
              </a:ext>
            </a:extLst>
          </p:cNvPr>
          <p:cNvSpPr/>
          <p:nvPr userDrawn="1"/>
        </p:nvSpPr>
        <p:spPr>
          <a:xfrm rot="16200000" flipH="1" flipV="1">
            <a:off x="11637720" y="5228220"/>
            <a:ext cx="85626" cy="262360"/>
          </a:xfrm>
          <a:custGeom>
            <a:avLst/>
            <a:gdLst>
              <a:gd name="connsiteX0" fmla="*/ 685088 w 685088"/>
              <a:gd name="connsiteY0" fmla="*/ 0 h 2099096"/>
              <a:gd name="connsiteX1" fmla="*/ 685088 w 685088"/>
              <a:gd name="connsiteY1" fmla="*/ 234785 h 2099096"/>
              <a:gd name="connsiteX2" fmla="*/ 685088 w 685088"/>
              <a:gd name="connsiteY2" fmla="*/ 717550 h 2099096"/>
              <a:gd name="connsiteX3" fmla="*/ 685088 w 685088"/>
              <a:gd name="connsiteY3" fmla="*/ 2099096 h 2099096"/>
              <a:gd name="connsiteX4" fmla="*/ 0 w 685088"/>
              <a:gd name="connsiteY4" fmla="*/ 1397595 h 2099096"/>
              <a:gd name="connsiteX5" fmla="*/ 0 w 685088"/>
              <a:gd name="connsiteY5" fmla="*/ 0 h 2099096"/>
              <a:gd name="connsiteX6" fmla="*/ 323138 w 685088"/>
              <a:gd name="connsiteY6" fmla="*/ 0 h 2099096"/>
              <a:gd name="connsiteX7" fmla="*/ 450302 w 685088"/>
              <a:gd name="connsiteY7" fmla="*/ 0 h 2099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088" h="2099096">
                <a:moveTo>
                  <a:pt x="685088" y="0"/>
                </a:moveTo>
                <a:lnTo>
                  <a:pt x="685088" y="234785"/>
                </a:lnTo>
                <a:lnTo>
                  <a:pt x="685088" y="717550"/>
                </a:lnTo>
                <a:lnTo>
                  <a:pt x="685088" y="2099096"/>
                </a:lnTo>
                <a:lnTo>
                  <a:pt x="0" y="1397595"/>
                </a:lnTo>
                <a:lnTo>
                  <a:pt x="0" y="0"/>
                </a:lnTo>
                <a:lnTo>
                  <a:pt x="323138" y="0"/>
                </a:lnTo>
                <a:lnTo>
                  <a:pt x="450302" y="0"/>
                </a:lnTo>
                <a:close/>
              </a:path>
            </a:pathLst>
          </a:cu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B505C85-A0D7-3FAA-5E66-832C9235E46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93000" y="5573713"/>
            <a:ext cx="4316413" cy="307777"/>
          </a:xfrm>
        </p:spPr>
        <p:txBody>
          <a:bodyPr wrap="square" lIns="0" tIns="0" rIns="0" bIns="0">
            <a:spAutoFit/>
          </a:bodyPr>
          <a:lstStyle>
            <a:lvl1pPr marL="0" indent="0" algn="r" rtl="0">
              <a:buNone/>
              <a:defRPr sz="20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  <a:lvl2pPr marL="244475" indent="0" algn="r">
              <a:buNone/>
              <a:defRPr sz="2000">
                <a:solidFill>
                  <a:schemeClr val="bg1"/>
                </a:solidFill>
              </a:defRPr>
            </a:lvl2pPr>
            <a:lvl3pPr marL="503237" indent="0" algn="r">
              <a:buNone/>
              <a:defRPr sz="2000">
                <a:solidFill>
                  <a:schemeClr val="bg1"/>
                </a:solidFill>
              </a:defRPr>
            </a:lvl3pPr>
            <a:lvl4pPr marL="706438" indent="0" algn="r">
              <a:buNone/>
              <a:defRPr sz="2000">
                <a:solidFill>
                  <a:schemeClr val="bg1"/>
                </a:solidFill>
              </a:defRPr>
            </a:lvl4pPr>
            <a:lvl5pPr marL="950912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Author name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183A055-0B18-A495-697D-C40139B7661D}"/>
              </a:ext>
            </a:extLst>
          </p:cNvPr>
          <p:cNvGrpSpPr/>
          <p:nvPr userDrawn="1"/>
        </p:nvGrpSpPr>
        <p:grpSpPr>
          <a:xfrm>
            <a:off x="0" y="6530229"/>
            <a:ext cx="12191999" cy="327771"/>
            <a:chOff x="0" y="6530186"/>
            <a:chExt cx="12191999" cy="32777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E1EC827-F9EF-0428-356D-E2D5154513B4}"/>
                </a:ext>
              </a:extLst>
            </p:cNvPr>
            <p:cNvSpPr/>
            <p:nvPr userDrawn="1"/>
          </p:nvSpPr>
          <p:spPr>
            <a:xfrm>
              <a:off x="0" y="6530186"/>
              <a:ext cx="5119084" cy="327771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  <p:sp>
          <p:nvSpPr>
            <p:cNvPr id="8" name="Freeform: Shape 14">
              <a:extLst>
                <a:ext uri="{FF2B5EF4-FFF2-40B4-BE49-F238E27FC236}">
                  <a16:creationId xmlns:a16="http://schemas.microsoft.com/office/drawing/2014/main" id="{01D52412-5C10-CCD2-41D5-E8E3FF5174C6}"/>
                </a:ext>
              </a:extLst>
            </p:cNvPr>
            <p:cNvSpPr/>
            <p:nvPr userDrawn="1"/>
          </p:nvSpPr>
          <p:spPr>
            <a:xfrm>
              <a:off x="2772540" y="6530186"/>
              <a:ext cx="9419459" cy="327771"/>
            </a:xfrm>
            <a:custGeom>
              <a:avLst/>
              <a:gdLst>
                <a:gd name="connsiteX0" fmla="*/ 332828 w 9419459"/>
                <a:gd name="connsiteY0" fmla="*/ 0 h 327771"/>
                <a:gd name="connsiteX1" fmla="*/ 9419459 w 9419459"/>
                <a:gd name="connsiteY1" fmla="*/ 0 h 327771"/>
                <a:gd name="connsiteX2" fmla="*/ 9419459 w 9419459"/>
                <a:gd name="connsiteY2" fmla="*/ 327770 h 327771"/>
                <a:gd name="connsiteX3" fmla="*/ 2315323 w 9419459"/>
                <a:gd name="connsiteY3" fmla="*/ 327770 h 327771"/>
                <a:gd name="connsiteX4" fmla="*/ 2315323 w 9419459"/>
                <a:gd name="connsiteY4" fmla="*/ 327771 h 327771"/>
                <a:gd name="connsiteX5" fmla="*/ 2056351 w 9419459"/>
                <a:gd name="connsiteY5" fmla="*/ 327771 h 327771"/>
                <a:gd name="connsiteX6" fmla="*/ 1523857 w 9419459"/>
                <a:gd name="connsiteY6" fmla="*/ 327771 h 327771"/>
                <a:gd name="connsiteX7" fmla="*/ 0 w 9419459"/>
                <a:gd name="connsiteY7" fmla="*/ 327771 h 32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419459" h="327771">
                  <a:moveTo>
                    <a:pt x="332828" y="0"/>
                  </a:moveTo>
                  <a:lnTo>
                    <a:pt x="9419459" y="0"/>
                  </a:lnTo>
                  <a:lnTo>
                    <a:pt x="9419459" y="327770"/>
                  </a:lnTo>
                  <a:lnTo>
                    <a:pt x="2315323" y="327770"/>
                  </a:lnTo>
                  <a:lnTo>
                    <a:pt x="2315323" y="327771"/>
                  </a:lnTo>
                  <a:lnTo>
                    <a:pt x="2056351" y="327771"/>
                  </a:lnTo>
                  <a:lnTo>
                    <a:pt x="1523857" y="327771"/>
                  </a:lnTo>
                  <a:lnTo>
                    <a:pt x="0" y="327771"/>
                  </a:lnTo>
                  <a:close/>
                </a:path>
              </a:pathLst>
            </a:custGeom>
            <a:solidFill>
              <a:srgbClr val="C525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  <p:sp>
          <p:nvSpPr>
            <p:cNvPr id="9" name="Freeform: Shape 9">
              <a:extLst>
                <a:ext uri="{FF2B5EF4-FFF2-40B4-BE49-F238E27FC236}">
                  <a16:creationId xmlns:a16="http://schemas.microsoft.com/office/drawing/2014/main" id="{D01DC035-B2B8-AA67-A582-4B0A052326A3}"/>
                </a:ext>
              </a:extLst>
            </p:cNvPr>
            <p:cNvSpPr/>
            <p:nvPr userDrawn="1"/>
          </p:nvSpPr>
          <p:spPr>
            <a:xfrm flipH="1">
              <a:off x="2935679" y="6530357"/>
              <a:ext cx="9256320" cy="327600"/>
            </a:xfrm>
            <a:custGeom>
              <a:avLst/>
              <a:gdLst>
                <a:gd name="connsiteX0" fmla="*/ 8923493 w 9256320"/>
                <a:gd name="connsiteY0" fmla="*/ 0 h 327771"/>
                <a:gd name="connsiteX1" fmla="*/ 0 w 9256320"/>
                <a:gd name="connsiteY1" fmla="*/ 0 h 327771"/>
                <a:gd name="connsiteX2" fmla="*/ 0 w 9256320"/>
                <a:gd name="connsiteY2" fmla="*/ 327770 h 327771"/>
                <a:gd name="connsiteX3" fmla="*/ 6940998 w 9256320"/>
                <a:gd name="connsiteY3" fmla="*/ 327770 h 327771"/>
                <a:gd name="connsiteX4" fmla="*/ 6940998 w 9256320"/>
                <a:gd name="connsiteY4" fmla="*/ 327771 h 327771"/>
                <a:gd name="connsiteX5" fmla="*/ 7199969 w 9256320"/>
                <a:gd name="connsiteY5" fmla="*/ 327771 h 327771"/>
                <a:gd name="connsiteX6" fmla="*/ 7732463 w 9256320"/>
                <a:gd name="connsiteY6" fmla="*/ 327771 h 327771"/>
                <a:gd name="connsiteX7" fmla="*/ 9256320 w 9256320"/>
                <a:gd name="connsiteY7" fmla="*/ 327771 h 32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256320" h="327771">
                  <a:moveTo>
                    <a:pt x="8923493" y="0"/>
                  </a:moveTo>
                  <a:lnTo>
                    <a:pt x="0" y="0"/>
                  </a:lnTo>
                  <a:lnTo>
                    <a:pt x="0" y="327770"/>
                  </a:lnTo>
                  <a:lnTo>
                    <a:pt x="6940998" y="327770"/>
                  </a:lnTo>
                  <a:lnTo>
                    <a:pt x="6940998" y="327771"/>
                  </a:lnTo>
                  <a:lnTo>
                    <a:pt x="7199969" y="327771"/>
                  </a:lnTo>
                  <a:lnTo>
                    <a:pt x="7732463" y="327771"/>
                  </a:lnTo>
                  <a:lnTo>
                    <a:pt x="9256320" y="3277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F8578B4-3CAD-7B03-5527-BC652DB21383}"/>
              </a:ext>
            </a:extLst>
          </p:cNvPr>
          <p:cNvSpPr txBox="1"/>
          <p:nvPr userDrawn="1"/>
        </p:nvSpPr>
        <p:spPr>
          <a:xfrm>
            <a:off x="413346" y="6617127"/>
            <a:ext cx="225367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en-US" sz="1000" dirty="0">
                <a:solidFill>
                  <a:schemeClr val="bg1"/>
                </a:solidFill>
                <a:latin typeface="+mj-lt"/>
                <a:ea typeface="Meiryo UI" panose="020B0604030504040204" pitchFamily="50" charset="-128"/>
                <a:sym typeface="Meiryo UI" panose="020B0604030504040204" pitchFamily="50" charset="-128"/>
              </a:rPr>
              <a:t>© 2002-2025 think-cell Software GmbH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786C4FA-4D3E-0914-0125-5A08F8711568}"/>
              </a:ext>
            </a:extLst>
          </p:cNvPr>
          <p:cNvGrpSpPr/>
          <p:nvPr userDrawn="1"/>
        </p:nvGrpSpPr>
        <p:grpSpPr>
          <a:xfrm>
            <a:off x="10641600" y="258578"/>
            <a:ext cx="1177863" cy="429366"/>
            <a:chOff x="10641600" y="258578"/>
            <a:chExt cx="1177863" cy="429366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B5220BC4-5394-CE12-71D5-A2734CB38D2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782550" y="352890"/>
              <a:ext cx="1036913" cy="240609"/>
            </a:xfrm>
            <a:prstGeom prst="rect">
              <a:avLst/>
            </a:prstGeom>
          </p:spPr>
        </p:pic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A1ED8D8B-0636-CD12-E89C-584FC7013B84}"/>
                </a:ext>
              </a:extLst>
            </p:cNvPr>
            <p:cNvCxnSpPr/>
            <p:nvPr userDrawn="1"/>
          </p:nvCxnSpPr>
          <p:spPr>
            <a:xfrm>
              <a:off x="10641600" y="258578"/>
              <a:ext cx="0" cy="429366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9FE54D-E524-97E8-3011-D9DDC334E95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fld id="{D8974CE2-3C35-4700-A5E8-4B928E2BFB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5189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BC009534-3E88-8178-0390-E850FB32CB8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5614355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C009534-3E88-8178-0390-E850FB32CB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D52905D1-B387-39D7-3C2A-27E8D29F58E1}"/>
              </a:ext>
            </a:extLst>
          </p:cNvPr>
          <p:cNvSpPr/>
          <p:nvPr userDrawn="1"/>
        </p:nvSpPr>
        <p:spPr>
          <a:xfrm>
            <a:off x="0" y="6092825"/>
            <a:ext cx="12192000" cy="7651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8422FF40-CC08-75AE-60AE-40E3265148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email">
            <a:alphaModFix amt="4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5186" t="7148" r="7459" b="8119"/>
          <a:stretch/>
        </p:blipFill>
        <p:spPr>
          <a:xfrm>
            <a:off x="0" y="0"/>
            <a:ext cx="12191999" cy="609600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F3491A0-3BB4-DCE1-3BC4-6013B7DCC5FC}"/>
              </a:ext>
            </a:extLst>
          </p:cNvPr>
          <p:cNvGrpSpPr/>
          <p:nvPr userDrawn="1"/>
        </p:nvGrpSpPr>
        <p:grpSpPr>
          <a:xfrm>
            <a:off x="0" y="1467710"/>
            <a:ext cx="7831140" cy="2432502"/>
            <a:chOff x="0" y="1462946"/>
            <a:chExt cx="7831140" cy="2432502"/>
          </a:xfrm>
        </p:grpSpPr>
        <p:sp>
          <p:nvSpPr>
            <p:cNvPr id="2" name="Freeform: Shape 1">
              <a:extLst>
                <a:ext uri="{FF2B5EF4-FFF2-40B4-BE49-F238E27FC236}">
                  <a16:creationId xmlns:a16="http://schemas.microsoft.com/office/drawing/2014/main" id="{2A881EAF-8332-9404-9426-EF0192C3DE79}"/>
                </a:ext>
              </a:extLst>
            </p:cNvPr>
            <p:cNvSpPr/>
            <p:nvPr userDrawn="1"/>
          </p:nvSpPr>
          <p:spPr>
            <a:xfrm rot="16200000">
              <a:off x="2781869" y="-1153823"/>
              <a:ext cx="2432502" cy="7666040"/>
            </a:xfrm>
            <a:custGeom>
              <a:avLst/>
              <a:gdLst>
                <a:gd name="connsiteX0" fmla="*/ 0 w 2427814"/>
                <a:gd name="connsiteY0" fmla="*/ 0 h 6634609"/>
                <a:gd name="connsiteX1" fmla="*/ 7694 w 2427814"/>
                <a:gd name="connsiteY1" fmla="*/ 5239369 h 6634609"/>
                <a:gd name="connsiteX2" fmla="*/ 2427811 w 2427814"/>
                <a:gd name="connsiteY2" fmla="*/ 6634609 h 6634609"/>
                <a:gd name="connsiteX3" fmla="*/ 2427811 w 2427814"/>
                <a:gd name="connsiteY3" fmla="*/ 821219 h 6634609"/>
                <a:gd name="connsiteX4" fmla="*/ 2427814 w 2427814"/>
                <a:gd name="connsiteY4" fmla="*/ 821219 h 6634609"/>
                <a:gd name="connsiteX5" fmla="*/ 2427814 w 2427814"/>
                <a:gd name="connsiteY5" fmla="*/ 0 h 6634609"/>
                <a:gd name="connsiteX0" fmla="*/ 0 w 2435978"/>
                <a:gd name="connsiteY0" fmla="*/ 0 h 7659230"/>
                <a:gd name="connsiteX1" fmla="*/ 7694 w 2435978"/>
                <a:gd name="connsiteY1" fmla="*/ 5239369 h 7659230"/>
                <a:gd name="connsiteX2" fmla="*/ 2435978 w 2435978"/>
                <a:gd name="connsiteY2" fmla="*/ 7659230 h 7659230"/>
                <a:gd name="connsiteX3" fmla="*/ 2427811 w 2435978"/>
                <a:gd name="connsiteY3" fmla="*/ 821219 h 7659230"/>
                <a:gd name="connsiteX4" fmla="*/ 2427814 w 2435978"/>
                <a:gd name="connsiteY4" fmla="*/ 821219 h 7659230"/>
                <a:gd name="connsiteX5" fmla="*/ 2427814 w 2435978"/>
                <a:gd name="connsiteY5" fmla="*/ 0 h 7659230"/>
                <a:gd name="connsiteX6" fmla="*/ 0 w 2435978"/>
                <a:gd name="connsiteY6" fmla="*/ 0 h 7659230"/>
                <a:gd name="connsiteX0" fmla="*/ 0 w 2431896"/>
                <a:gd name="connsiteY0" fmla="*/ 0 h 7659230"/>
                <a:gd name="connsiteX1" fmla="*/ 7694 w 2431896"/>
                <a:gd name="connsiteY1" fmla="*/ 5239369 h 7659230"/>
                <a:gd name="connsiteX2" fmla="*/ 2431896 w 2431896"/>
                <a:gd name="connsiteY2" fmla="*/ 7659230 h 7659230"/>
                <a:gd name="connsiteX3" fmla="*/ 2427811 w 2431896"/>
                <a:gd name="connsiteY3" fmla="*/ 821219 h 7659230"/>
                <a:gd name="connsiteX4" fmla="*/ 2427814 w 2431896"/>
                <a:gd name="connsiteY4" fmla="*/ 821219 h 7659230"/>
                <a:gd name="connsiteX5" fmla="*/ 2427814 w 2431896"/>
                <a:gd name="connsiteY5" fmla="*/ 0 h 7659230"/>
                <a:gd name="connsiteX6" fmla="*/ 0 w 2431896"/>
                <a:gd name="connsiteY6" fmla="*/ 0 h 7659230"/>
                <a:gd name="connsiteX0" fmla="*/ 0 w 2431896"/>
                <a:gd name="connsiteY0" fmla="*/ 0 h 7670575"/>
                <a:gd name="connsiteX1" fmla="*/ 7694 w 2431896"/>
                <a:gd name="connsiteY1" fmla="*/ 5239369 h 7670575"/>
                <a:gd name="connsiteX2" fmla="*/ 2431896 w 2431896"/>
                <a:gd name="connsiteY2" fmla="*/ 7670575 h 7670575"/>
                <a:gd name="connsiteX3" fmla="*/ 2427811 w 2431896"/>
                <a:gd name="connsiteY3" fmla="*/ 821219 h 7670575"/>
                <a:gd name="connsiteX4" fmla="*/ 2427814 w 2431896"/>
                <a:gd name="connsiteY4" fmla="*/ 821219 h 7670575"/>
                <a:gd name="connsiteX5" fmla="*/ 2427814 w 2431896"/>
                <a:gd name="connsiteY5" fmla="*/ 0 h 7670575"/>
                <a:gd name="connsiteX6" fmla="*/ 0 w 2431896"/>
                <a:gd name="connsiteY6" fmla="*/ 0 h 7670575"/>
                <a:gd name="connsiteX0" fmla="*/ 0 w 2429629"/>
                <a:gd name="connsiteY0" fmla="*/ 0 h 7666040"/>
                <a:gd name="connsiteX1" fmla="*/ 7694 w 2429629"/>
                <a:gd name="connsiteY1" fmla="*/ 5239369 h 7666040"/>
                <a:gd name="connsiteX2" fmla="*/ 2429629 w 2429629"/>
                <a:gd name="connsiteY2" fmla="*/ 7666040 h 7666040"/>
                <a:gd name="connsiteX3" fmla="*/ 2427811 w 2429629"/>
                <a:gd name="connsiteY3" fmla="*/ 821219 h 7666040"/>
                <a:gd name="connsiteX4" fmla="*/ 2427814 w 2429629"/>
                <a:gd name="connsiteY4" fmla="*/ 821219 h 7666040"/>
                <a:gd name="connsiteX5" fmla="*/ 2427814 w 2429629"/>
                <a:gd name="connsiteY5" fmla="*/ 0 h 7666040"/>
                <a:gd name="connsiteX6" fmla="*/ 0 w 2429629"/>
                <a:gd name="connsiteY6" fmla="*/ 0 h 7666040"/>
                <a:gd name="connsiteX0" fmla="*/ 0 w 2425559"/>
                <a:gd name="connsiteY0" fmla="*/ 0 h 7666040"/>
                <a:gd name="connsiteX1" fmla="*/ 3624 w 2425559"/>
                <a:gd name="connsiteY1" fmla="*/ 5239369 h 7666040"/>
                <a:gd name="connsiteX2" fmla="*/ 2425559 w 2425559"/>
                <a:gd name="connsiteY2" fmla="*/ 7666040 h 7666040"/>
                <a:gd name="connsiteX3" fmla="*/ 2423741 w 2425559"/>
                <a:gd name="connsiteY3" fmla="*/ 821219 h 7666040"/>
                <a:gd name="connsiteX4" fmla="*/ 2423744 w 2425559"/>
                <a:gd name="connsiteY4" fmla="*/ 821219 h 7666040"/>
                <a:gd name="connsiteX5" fmla="*/ 2423744 w 2425559"/>
                <a:gd name="connsiteY5" fmla="*/ 0 h 7666040"/>
                <a:gd name="connsiteX6" fmla="*/ 0 w 2425559"/>
                <a:gd name="connsiteY6" fmla="*/ 0 h 7666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25559" h="7666040">
                  <a:moveTo>
                    <a:pt x="0" y="0"/>
                  </a:moveTo>
                  <a:cubicBezTo>
                    <a:pt x="2565" y="1746456"/>
                    <a:pt x="1059" y="3492913"/>
                    <a:pt x="3624" y="5239369"/>
                  </a:cubicBezTo>
                  <a:lnTo>
                    <a:pt x="2425559" y="7666040"/>
                  </a:lnTo>
                  <a:cubicBezTo>
                    <a:pt x="2422837" y="5386703"/>
                    <a:pt x="2426463" y="3100556"/>
                    <a:pt x="2423741" y="821219"/>
                  </a:cubicBezTo>
                  <a:lnTo>
                    <a:pt x="2423744" y="821219"/>
                  </a:lnTo>
                  <a:lnTo>
                    <a:pt x="242374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3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C2EA373A-CC64-CFB6-DEA1-E26B5574A7DC}"/>
                </a:ext>
              </a:extLst>
            </p:cNvPr>
            <p:cNvSpPr/>
            <p:nvPr userDrawn="1"/>
          </p:nvSpPr>
          <p:spPr>
            <a:xfrm rot="16200000">
              <a:off x="2616013" y="-1153067"/>
              <a:ext cx="2432502" cy="7664528"/>
            </a:xfrm>
            <a:custGeom>
              <a:avLst/>
              <a:gdLst>
                <a:gd name="connsiteX0" fmla="*/ 0 w 2427814"/>
                <a:gd name="connsiteY0" fmla="*/ 0 h 6634609"/>
                <a:gd name="connsiteX1" fmla="*/ 7694 w 2427814"/>
                <a:gd name="connsiteY1" fmla="*/ 5239369 h 6634609"/>
                <a:gd name="connsiteX2" fmla="*/ 2427811 w 2427814"/>
                <a:gd name="connsiteY2" fmla="*/ 6634609 h 6634609"/>
                <a:gd name="connsiteX3" fmla="*/ 2427811 w 2427814"/>
                <a:gd name="connsiteY3" fmla="*/ 821219 h 6634609"/>
                <a:gd name="connsiteX4" fmla="*/ 2427814 w 2427814"/>
                <a:gd name="connsiteY4" fmla="*/ 821219 h 6634609"/>
                <a:gd name="connsiteX5" fmla="*/ 2427814 w 2427814"/>
                <a:gd name="connsiteY5" fmla="*/ 0 h 6634609"/>
                <a:gd name="connsiteX0" fmla="*/ 0 w 2427814"/>
                <a:gd name="connsiteY0" fmla="*/ 0 h 7655148"/>
                <a:gd name="connsiteX1" fmla="*/ 7694 w 2427814"/>
                <a:gd name="connsiteY1" fmla="*/ 5239369 h 7655148"/>
                <a:gd name="connsiteX2" fmla="*/ 2386992 w 2427814"/>
                <a:gd name="connsiteY2" fmla="*/ 7655148 h 7655148"/>
                <a:gd name="connsiteX3" fmla="*/ 2427811 w 2427814"/>
                <a:gd name="connsiteY3" fmla="*/ 821219 h 7655148"/>
                <a:gd name="connsiteX4" fmla="*/ 2427814 w 2427814"/>
                <a:gd name="connsiteY4" fmla="*/ 821219 h 7655148"/>
                <a:gd name="connsiteX5" fmla="*/ 2427814 w 2427814"/>
                <a:gd name="connsiteY5" fmla="*/ 0 h 7655148"/>
                <a:gd name="connsiteX6" fmla="*/ 0 w 2427814"/>
                <a:gd name="connsiteY6" fmla="*/ 0 h 7655148"/>
                <a:gd name="connsiteX0" fmla="*/ 0 w 2431895"/>
                <a:gd name="connsiteY0" fmla="*/ 0 h 7700052"/>
                <a:gd name="connsiteX1" fmla="*/ 7694 w 2431895"/>
                <a:gd name="connsiteY1" fmla="*/ 5239369 h 7700052"/>
                <a:gd name="connsiteX2" fmla="*/ 2431895 w 2431895"/>
                <a:gd name="connsiteY2" fmla="*/ 7700052 h 7700052"/>
                <a:gd name="connsiteX3" fmla="*/ 2427811 w 2431895"/>
                <a:gd name="connsiteY3" fmla="*/ 821219 h 7700052"/>
                <a:gd name="connsiteX4" fmla="*/ 2427814 w 2431895"/>
                <a:gd name="connsiteY4" fmla="*/ 821219 h 7700052"/>
                <a:gd name="connsiteX5" fmla="*/ 2427814 w 2431895"/>
                <a:gd name="connsiteY5" fmla="*/ 0 h 7700052"/>
                <a:gd name="connsiteX6" fmla="*/ 0 w 2431895"/>
                <a:gd name="connsiteY6" fmla="*/ 0 h 7700052"/>
                <a:gd name="connsiteX0" fmla="*/ 0 w 2440061"/>
                <a:gd name="connsiteY0" fmla="*/ 0 h 7630659"/>
                <a:gd name="connsiteX1" fmla="*/ 7694 w 2440061"/>
                <a:gd name="connsiteY1" fmla="*/ 5239369 h 7630659"/>
                <a:gd name="connsiteX2" fmla="*/ 2440061 w 2440061"/>
                <a:gd name="connsiteY2" fmla="*/ 7630659 h 7630659"/>
                <a:gd name="connsiteX3" fmla="*/ 2427811 w 2440061"/>
                <a:gd name="connsiteY3" fmla="*/ 821219 h 7630659"/>
                <a:gd name="connsiteX4" fmla="*/ 2427814 w 2440061"/>
                <a:gd name="connsiteY4" fmla="*/ 821219 h 7630659"/>
                <a:gd name="connsiteX5" fmla="*/ 2427814 w 2440061"/>
                <a:gd name="connsiteY5" fmla="*/ 0 h 7630659"/>
                <a:gd name="connsiteX6" fmla="*/ 0 w 2440061"/>
                <a:gd name="connsiteY6" fmla="*/ 0 h 7630659"/>
                <a:gd name="connsiteX0" fmla="*/ 0 w 2465461"/>
                <a:gd name="connsiteY0" fmla="*/ 0 h 7672992"/>
                <a:gd name="connsiteX1" fmla="*/ 7694 w 2465461"/>
                <a:gd name="connsiteY1" fmla="*/ 5239369 h 7672992"/>
                <a:gd name="connsiteX2" fmla="*/ 2465461 w 2465461"/>
                <a:gd name="connsiteY2" fmla="*/ 7672992 h 7672992"/>
                <a:gd name="connsiteX3" fmla="*/ 2427811 w 2465461"/>
                <a:gd name="connsiteY3" fmla="*/ 821219 h 7672992"/>
                <a:gd name="connsiteX4" fmla="*/ 2427814 w 2465461"/>
                <a:gd name="connsiteY4" fmla="*/ 821219 h 7672992"/>
                <a:gd name="connsiteX5" fmla="*/ 2427814 w 2465461"/>
                <a:gd name="connsiteY5" fmla="*/ 0 h 7672992"/>
                <a:gd name="connsiteX6" fmla="*/ 0 w 2465461"/>
                <a:gd name="connsiteY6" fmla="*/ 0 h 7672992"/>
                <a:gd name="connsiteX0" fmla="*/ 0 w 2429480"/>
                <a:gd name="connsiteY0" fmla="*/ 0 h 7664528"/>
                <a:gd name="connsiteX1" fmla="*/ 7694 w 2429480"/>
                <a:gd name="connsiteY1" fmla="*/ 5239369 h 7664528"/>
                <a:gd name="connsiteX2" fmla="*/ 2429480 w 2429480"/>
                <a:gd name="connsiteY2" fmla="*/ 7664528 h 7664528"/>
                <a:gd name="connsiteX3" fmla="*/ 2427811 w 2429480"/>
                <a:gd name="connsiteY3" fmla="*/ 821219 h 7664528"/>
                <a:gd name="connsiteX4" fmla="*/ 2427814 w 2429480"/>
                <a:gd name="connsiteY4" fmla="*/ 821219 h 7664528"/>
                <a:gd name="connsiteX5" fmla="*/ 2427814 w 2429480"/>
                <a:gd name="connsiteY5" fmla="*/ 0 h 7664528"/>
                <a:gd name="connsiteX6" fmla="*/ 0 w 2429480"/>
                <a:gd name="connsiteY6" fmla="*/ 0 h 7664528"/>
                <a:gd name="connsiteX0" fmla="*/ 0 w 2429480"/>
                <a:gd name="connsiteY0" fmla="*/ 0 h 7664528"/>
                <a:gd name="connsiteX1" fmla="*/ 5578 w 2429480"/>
                <a:gd name="connsiteY1" fmla="*/ 5243603 h 7664528"/>
                <a:gd name="connsiteX2" fmla="*/ 2429480 w 2429480"/>
                <a:gd name="connsiteY2" fmla="*/ 7664528 h 7664528"/>
                <a:gd name="connsiteX3" fmla="*/ 2427811 w 2429480"/>
                <a:gd name="connsiteY3" fmla="*/ 821219 h 7664528"/>
                <a:gd name="connsiteX4" fmla="*/ 2427814 w 2429480"/>
                <a:gd name="connsiteY4" fmla="*/ 821219 h 7664528"/>
                <a:gd name="connsiteX5" fmla="*/ 2427814 w 2429480"/>
                <a:gd name="connsiteY5" fmla="*/ 0 h 7664528"/>
                <a:gd name="connsiteX6" fmla="*/ 0 w 2429480"/>
                <a:gd name="connsiteY6" fmla="*/ 0 h 7664528"/>
                <a:gd name="connsiteX0" fmla="*/ 0 w 2429480"/>
                <a:gd name="connsiteY0" fmla="*/ 0 h 7664528"/>
                <a:gd name="connsiteX1" fmla="*/ 26745 w 2429480"/>
                <a:gd name="connsiteY1" fmla="*/ 5243603 h 7664528"/>
                <a:gd name="connsiteX2" fmla="*/ 2429480 w 2429480"/>
                <a:gd name="connsiteY2" fmla="*/ 7664528 h 7664528"/>
                <a:gd name="connsiteX3" fmla="*/ 2427811 w 2429480"/>
                <a:gd name="connsiteY3" fmla="*/ 821219 h 7664528"/>
                <a:gd name="connsiteX4" fmla="*/ 2427814 w 2429480"/>
                <a:gd name="connsiteY4" fmla="*/ 821219 h 7664528"/>
                <a:gd name="connsiteX5" fmla="*/ 2427814 w 2429480"/>
                <a:gd name="connsiteY5" fmla="*/ 0 h 7664528"/>
                <a:gd name="connsiteX6" fmla="*/ 0 w 2429480"/>
                <a:gd name="connsiteY6" fmla="*/ 0 h 7664528"/>
                <a:gd name="connsiteX0" fmla="*/ 0 w 2429480"/>
                <a:gd name="connsiteY0" fmla="*/ 0 h 7664528"/>
                <a:gd name="connsiteX1" fmla="*/ 6324 w 2429480"/>
                <a:gd name="connsiteY1" fmla="*/ 5239065 h 7664528"/>
                <a:gd name="connsiteX2" fmla="*/ 2429480 w 2429480"/>
                <a:gd name="connsiteY2" fmla="*/ 7664528 h 7664528"/>
                <a:gd name="connsiteX3" fmla="*/ 2427811 w 2429480"/>
                <a:gd name="connsiteY3" fmla="*/ 821219 h 7664528"/>
                <a:gd name="connsiteX4" fmla="*/ 2427814 w 2429480"/>
                <a:gd name="connsiteY4" fmla="*/ 821219 h 7664528"/>
                <a:gd name="connsiteX5" fmla="*/ 2427814 w 2429480"/>
                <a:gd name="connsiteY5" fmla="*/ 0 h 7664528"/>
                <a:gd name="connsiteX6" fmla="*/ 0 w 2429480"/>
                <a:gd name="connsiteY6" fmla="*/ 0 h 7664528"/>
                <a:gd name="connsiteX0" fmla="*/ 3272 w 2432752"/>
                <a:gd name="connsiteY0" fmla="*/ 0 h 7664528"/>
                <a:gd name="connsiteX1" fmla="*/ 520 w 2432752"/>
                <a:gd name="connsiteY1" fmla="*/ 5239065 h 7664528"/>
                <a:gd name="connsiteX2" fmla="*/ 2432752 w 2432752"/>
                <a:gd name="connsiteY2" fmla="*/ 7664528 h 7664528"/>
                <a:gd name="connsiteX3" fmla="*/ 2431083 w 2432752"/>
                <a:gd name="connsiteY3" fmla="*/ 821219 h 7664528"/>
                <a:gd name="connsiteX4" fmla="*/ 2431086 w 2432752"/>
                <a:gd name="connsiteY4" fmla="*/ 821219 h 7664528"/>
                <a:gd name="connsiteX5" fmla="*/ 2431086 w 2432752"/>
                <a:gd name="connsiteY5" fmla="*/ 0 h 7664528"/>
                <a:gd name="connsiteX6" fmla="*/ 3272 w 2432752"/>
                <a:gd name="connsiteY6" fmla="*/ 0 h 7664528"/>
                <a:gd name="connsiteX0" fmla="*/ 3272 w 2432752"/>
                <a:gd name="connsiteY0" fmla="*/ 0 h 7664528"/>
                <a:gd name="connsiteX1" fmla="*/ 520 w 2432752"/>
                <a:gd name="connsiteY1" fmla="*/ 5239065 h 7664528"/>
                <a:gd name="connsiteX2" fmla="*/ 2432752 w 2432752"/>
                <a:gd name="connsiteY2" fmla="*/ 7664528 h 7664528"/>
                <a:gd name="connsiteX3" fmla="*/ 2431083 w 2432752"/>
                <a:gd name="connsiteY3" fmla="*/ 821219 h 7664528"/>
                <a:gd name="connsiteX4" fmla="*/ 2431086 w 2432752"/>
                <a:gd name="connsiteY4" fmla="*/ 821219 h 7664528"/>
                <a:gd name="connsiteX5" fmla="*/ 2431086 w 2432752"/>
                <a:gd name="connsiteY5" fmla="*/ 0 h 7664528"/>
                <a:gd name="connsiteX6" fmla="*/ 3272 w 2432752"/>
                <a:gd name="connsiteY6" fmla="*/ 0 h 7664528"/>
                <a:gd name="connsiteX0" fmla="*/ 0 w 2429480"/>
                <a:gd name="connsiteY0" fmla="*/ 0 h 7664528"/>
                <a:gd name="connsiteX1" fmla="*/ 1786 w 2429480"/>
                <a:gd name="connsiteY1" fmla="*/ 5239065 h 7664528"/>
                <a:gd name="connsiteX2" fmla="*/ 2429480 w 2429480"/>
                <a:gd name="connsiteY2" fmla="*/ 7664528 h 7664528"/>
                <a:gd name="connsiteX3" fmla="*/ 2427811 w 2429480"/>
                <a:gd name="connsiteY3" fmla="*/ 821219 h 7664528"/>
                <a:gd name="connsiteX4" fmla="*/ 2427814 w 2429480"/>
                <a:gd name="connsiteY4" fmla="*/ 821219 h 7664528"/>
                <a:gd name="connsiteX5" fmla="*/ 2427814 w 2429480"/>
                <a:gd name="connsiteY5" fmla="*/ 0 h 7664528"/>
                <a:gd name="connsiteX6" fmla="*/ 0 w 2429480"/>
                <a:gd name="connsiteY6" fmla="*/ 0 h 7664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29480" h="7664528">
                  <a:moveTo>
                    <a:pt x="0" y="0"/>
                  </a:moveTo>
                  <a:cubicBezTo>
                    <a:pt x="2565" y="1746456"/>
                    <a:pt x="-779" y="3492609"/>
                    <a:pt x="1786" y="5239065"/>
                  </a:cubicBezTo>
                  <a:lnTo>
                    <a:pt x="2429480" y="7664528"/>
                  </a:lnTo>
                  <a:cubicBezTo>
                    <a:pt x="2428119" y="5371584"/>
                    <a:pt x="2429172" y="3114163"/>
                    <a:pt x="2427811" y="821219"/>
                  </a:cubicBezTo>
                  <a:lnTo>
                    <a:pt x="2427814" y="821219"/>
                  </a:lnTo>
                  <a:lnTo>
                    <a:pt x="24278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</p:grp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0A0BA991-4B19-2047-F372-C2984F41A5B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7988" y="1467709"/>
            <a:ext cx="5517531" cy="2432503"/>
          </a:xfrm>
        </p:spPr>
        <p:txBody>
          <a:bodyPr wrap="square" lIns="0" tIns="0" rIns="0" bIns="0" anchor="ctr">
            <a:noAutofit/>
          </a:bodyPr>
          <a:lstStyle>
            <a:lvl1pPr marL="0" indent="0" rtl="0">
              <a:buNone/>
              <a:defRPr sz="48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  <a:lvl2pPr marL="244475" indent="0">
              <a:buNone/>
              <a:defRPr sz="4000" b="1"/>
            </a:lvl2pPr>
            <a:lvl3pPr marL="503237" indent="0">
              <a:buNone/>
              <a:defRPr sz="4000" b="1"/>
            </a:lvl3pPr>
            <a:lvl4pPr marL="706438" indent="0">
              <a:buNone/>
              <a:defRPr sz="4000" b="1"/>
            </a:lvl4pPr>
            <a:lvl5pPr marL="950912" indent="0">
              <a:buNone/>
              <a:defRPr sz="4000" b="1"/>
            </a:lvl5pPr>
          </a:lstStyle>
          <a:p>
            <a:pPr lvl="0"/>
            <a:r>
              <a:rPr lang="en-US"/>
              <a:t>Section divider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3E9B83-1C9F-7DC8-F9A0-C405BFF12CB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3482" y="6302729"/>
            <a:ext cx="1488376" cy="34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9417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ink-cell agend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BC009534-3E88-8178-0390-E850FB32CB8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97915485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C009534-3E88-8178-0390-E850FB32CB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 descr="Financial graphs on a dark display">
            <a:extLst>
              <a:ext uri="{FF2B5EF4-FFF2-40B4-BE49-F238E27FC236}">
                <a16:creationId xmlns:a16="http://schemas.microsoft.com/office/drawing/2014/main" id="{0DB9A969-0177-D6D1-103D-550F0DA7BB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8370" y="561929"/>
            <a:ext cx="6158449" cy="4870800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C23547D9-E316-4D68-CE89-7D894C2A7C00}"/>
              </a:ext>
            </a:extLst>
          </p:cNvPr>
          <p:cNvGrpSpPr/>
          <p:nvPr userDrawn="1"/>
        </p:nvGrpSpPr>
        <p:grpSpPr>
          <a:xfrm>
            <a:off x="1" y="561928"/>
            <a:ext cx="9687382" cy="4875259"/>
            <a:chOff x="1" y="561928"/>
            <a:chExt cx="9687382" cy="4875259"/>
          </a:xfrm>
        </p:grpSpPr>
        <p:sp>
          <p:nvSpPr>
            <p:cNvPr id="14" name="Freeform: Shape 6">
              <a:extLst>
                <a:ext uri="{FF2B5EF4-FFF2-40B4-BE49-F238E27FC236}">
                  <a16:creationId xmlns:a16="http://schemas.microsoft.com/office/drawing/2014/main" id="{66527DB7-C187-C6F2-D737-AB8C345C8A4F}"/>
                </a:ext>
              </a:extLst>
            </p:cNvPr>
            <p:cNvSpPr/>
            <p:nvPr userDrawn="1"/>
          </p:nvSpPr>
          <p:spPr>
            <a:xfrm rot="16200000">
              <a:off x="3112566" y="-1139218"/>
              <a:ext cx="4873672" cy="8275963"/>
            </a:xfrm>
            <a:custGeom>
              <a:avLst/>
              <a:gdLst>
                <a:gd name="connsiteX0" fmla="*/ 0 w 2427814"/>
                <a:gd name="connsiteY0" fmla="*/ 0 h 6634609"/>
                <a:gd name="connsiteX1" fmla="*/ 7694 w 2427814"/>
                <a:gd name="connsiteY1" fmla="*/ 5239369 h 6634609"/>
                <a:gd name="connsiteX2" fmla="*/ 2427811 w 2427814"/>
                <a:gd name="connsiteY2" fmla="*/ 6634609 h 6634609"/>
                <a:gd name="connsiteX3" fmla="*/ 2427811 w 2427814"/>
                <a:gd name="connsiteY3" fmla="*/ 821219 h 6634609"/>
                <a:gd name="connsiteX4" fmla="*/ 2427814 w 2427814"/>
                <a:gd name="connsiteY4" fmla="*/ 821219 h 6634609"/>
                <a:gd name="connsiteX5" fmla="*/ 2427814 w 2427814"/>
                <a:gd name="connsiteY5" fmla="*/ 0 h 6634609"/>
                <a:gd name="connsiteX0" fmla="*/ 0 w 2427814"/>
                <a:gd name="connsiteY0" fmla="*/ 0 h 6634609"/>
                <a:gd name="connsiteX1" fmla="*/ 9724 w 2427814"/>
                <a:gd name="connsiteY1" fmla="*/ 4993323 h 6634609"/>
                <a:gd name="connsiteX2" fmla="*/ 2427811 w 2427814"/>
                <a:gd name="connsiteY2" fmla="*/ 6634609 h 6634609"/>
                <a:gd name="connsiteX3" fmla="*/ 2427811 w 2427814"/>
                <a:gd name="connsiteY3" fmla="*/ 821219 h 6634609"/>
                <a:gd name="connsiteX4" fmla="*/ 2427814 w 2427814"/>
                <a:gd name="connsiteY4" fmla="*/ 821219 h 6634609"/>
                <a:gd name="connsiteX5" fmla="*/ 2427814 w 2427814"/>
                <a:gd name="connsiteY5" fmla="*/ 0 h 6634609"/>
                <a:gd name="connsiteX6" fmla="*/ 0 w 2427814"/>
                <a:gd name="connsiteY6" fmla="*/ 0 h 6634609"/>
                <a:gd name="connsiteX0" fmla="*/ 0 w 2421511"/>
                <a:gd name="connsiteY0" fmla="*/ 0 h 6634609"/>
                <a:gd name="connsiteX1" fmla="*/ 3421 w 2421511"/>
                <a:gd name="connsiteY1" fmla="*/ 4993323 h 6634609"/>
                <a:gd name="connsiteX2" fmla="*/ 2421508 w 2421511"/>
                <a:gd name="connsiteY2" fmla="*/ 6634609 h 6634609"/>
                <a:gd name="connsiteX3" fmla="*/ 2421508 w 2421511"/>
                <a:gd name="connsiteY3" fmla="*/ 821219 h 6634609"/>
                <a:gd name="connsiteX4" fmla="*/ 2421511 w 2421511"/>
                <a:gd name="connsiteY4" fmla="*/ 821219 h 6634609"/>
                <a:gd name="connsiteX5" fmla="*/ 2421511 w 2421511"/>
                <a:gd name="connsiteY5" fmla="*/ 0 h 6634609"/>
                <a:gd name="connsiteX6" fmla="*/ 0 w 2421511"/>
                <a:gd name="connsiteY6" fmla="*/ 0 h 6634609"/>
                <a:gd name="connsiteX0" fmla="*/ 0 w 2419410"/>
                <a:gd name="connsiteY0" fmla="*/ 0 h 6634609"/>
                <a:gd name="connsiteX1" fmla="*/ 1320 w 2419410"/>
                <a:gd name="connsiteY1" fmla="*/ 4993323 h 6634609"/>
                <a:gd name="connsiteX2" fmla="*/ 2419407 w 2419410"/>
                <a:gd name="connsiteY2" fmla="*/ 6634609 h 6634609"/>
                <a:gd name="connsiteX3" fmla="*/ 2419407 w 2419410"/>
                <a:gd name="connsiteY3" fmla="*/ 821219 h 6634609"/>
                <a:gd name="connsiteX4" fmla="*/ 2419410 w 2419410"/>
                <a:gd name="connsiteY4" fmla="*/ 821219 h 6634609"/>
                <a:gd name="connsiteX5" fmla="*/ 2419410 w 2419410"/>
                <a:gd name="connsiteY5" fmla="*/ 0 h 6634609"/>
                <a:gd name="connsiteX6" fmla="*/ 0 w 2419410"/>
                <a:gd name="connsiteY6" fmla="*/ 0 h 6634609"/>
                <a:gd name="connsiteX0" fmla="*/ 9629 w 2418535"/>
                <a:gd name="connsiteY0" fmla="*/ 0 h 6634609"/>
                <a:gd name="connsiteX1" fmla="*/ 445 w 2418535"/>
                <a:gd name="connsiteY1" fmla="*/ 4993323 h 6634609"/>
                <a:gd name="connsiteX2" fmla="*/ 2418532 w 2418535"/>
                <a:gd name="connsiteY2" fmla="*/ 6634609 h 6634609"/>
                <a:gd name="connsiteX3" fmla="*/ 2418532 w 2418535"/>
                <a:gd name="connsiteY3" fmla="*/ 821219 h 6634609"/>
                <a:gd name="connsiteX4" fmla="*/ 2418535 w 2418535"/>
                <a:gd name="connsiteY4" fmla="*/ 821219 h 6634609"/>
                <a:gd name="connsiteX5" fmla="*/ 2418535 w 2418535"/>
                <a:gd name="connsiteY5" fmla="*/ 0 h 6634609"/>
                <a:gd name="connsiteX6" fmla="*/ 9629 w 2418535"/>
                <a:gd name="connsiteY6" fmla="*/ 0 h 6634609"/>
                <a:gd name="connsiteX0" fmla="*/ 3573 w 2418782"/>
                <a:gd name="connsiteY0" fmla="*/ 0 h 6634609"/>
                <a:gd name="connsiteX1" fmla="*/ 692 w 2418782"/>
                <a:gd name="connsiteY1" fmla="*/ 4993323 h 6634609"/>
                <a:gd name="connsiteX2" fmla="*/ 2418779 w 2418782"/>
                <a:gd name="connsiteY2" fmla="*/ 6634609 h 6634609"/>
                <a:gd name="connsiteX3" fmla="*/ 2418779 w 2418782"/>
                <a:gd name="connsiteY3" fmla="*/ 821219 h 6634609"/>
                <a:gd name="connsiteX4" fmla="*/ 2418782 w 2418782"/>
                <a:gd name="connsiteY4" fmla="*/ 821219 h 6634609"/>
                <a:gd name="connsiteX5" fmla="*/ 2418782 w 2418782"/>
                <a:gd name="connsiteY5" fmla="*/ 0 h 6634609"/>
                <a:gd name="connsiteX6" fmla="*/ 3573 w 2418782"/>
                <a:gd name="connsiteY6" fmla="*/ 0 h 6634609"/>
                <a:gd name="connsiteX0" fmla="*/ 0 w 2419411"/>
                <a:gd name="connsiteY0" fmla="*/ 0 h 6634609"/>
                <a:gd name="connsiteX1" fmla="*/ 1321 w 2419411"/>
                <a:gd name="connsiteY1" fmla="*/ 4993323 h 6634609"/>
                <a:gd name="connsiteX2" fmla="*/ 2419408 w 2419411"/>
                <a:gd name="connsiteY2" fmla="*/ 6634609 h 6634609"/>
                <a:gd name="connsiteX3" fmla="*/ 2419408 w 2419411"/>
                <a:gd name="connsiteY3" fmla="*/ 821219 h 6634609"/>
                <a:gd name="connsiteX4" fmla="*/ 2419411 w 2419411"/>
                <a:gd name="connsiteY4" fmla="*/ 821219 h 6634609"/>
                <a:gd name="connsiteX5" fmla="*/ 2419411 w 2419411"/>
                <a:gd name="connsiteY5" fmla="*/ 0 h 6634609"/>
                <a:gd name="connsiteX6" fmla="*/ 0 w 2419411"/>
                <a:gd name="connsiteY6" fmla="*/ 0 h 6634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19411" h="6634609">
                  <a:moveTo>
                    <a:pt x="0" y="0"/>
                  </a:moveTo>
                  <a:cubicBezTo>
                    <a:pt x="3241" y="1664441"/>
                    <a:pt x="-1920" y="3328882"/>
                    <a:pt x="1321" y="4993323"/>
                  </a:cubicBezTo>
                  <a:lnTo>
                    <a:pt x="2419408" y="6634609"/>
                  </a:lnTo>
                  <a:lnTo>
                    <a:pt x="2419408" y="821219"/>
                  </a:lnTo>
                  <a:lnTo>
                    <a:pt x="2419411" y="821219"/>
                  </a:lnTo>
                  <a:lnTo>
                    <a:pt x="24194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  <p:sp>
          <p:nvSpPr>
            <p:cNvPr id="22" name="Free-form: Shape 21">
              <a:extLst>
                <a:ext uri="{FF2B5EF4-FFF2-40B4-BE49-F238E27FC236}">
                  <a16:creationId xmlns:a16="http://schemas.microsoft.com/office/drawing/2014/main" id="{8E1F5D9A-CAB3-1A0D-724B-297DA808DD44}"/>
                </a:ext>
              </a:extLst>
            </p:cNvPr>
            <p:cNvSpPr/>
            <p:nvPr userDrawn="1"/>
          </p:nvSpPr>
          <p:spPr>
            <a:xfrm rot="16200000">
              <a:off x="2318295" y="-1756364"/>
              <a:ext cx="4875257" cy="9511846"/>
            </a:xfrm>
            <a:custGeom>
              <a:avLst/>
              <a:gdLst>
                <a:gd name="connsiteX0" fmla="*/ 4875257 w 4875257"/>
                <a:gd name="connsiteY0" fmla="*/ 0 h 9511846"/>
                <a:gd name="connsiteX1" fmla="*/ 4875257 w 4875257"/>
                <a:gd name="connsiteY1" fmla="*/ 1027233 h 9511846"/>
                <a:gd name="connsiteX2" fmla="*/ 4875251 w 4875257"/>
                <a:gd name="connsiteY2" fmla="*/ 1027233 h 9511846"/>
                <a:gd name="connsiteX3" fmla="*/ 4875251 w 4875257"/>
                <a:gd name="connsiteY3" fmla="*/ 1212853 h 9511846"/>
                <a:gd name="connsiteX4" fmla="*/ 4875257 w 4875257"/>
                <a:gd name="connsiteY4" fmla="*/ 1212853 h 9511846"/>
                <a:gd name="connsiteX5" fmla="*/ 4875257 w 4875257"/>
                <a:gd name="connsiteY5" fmla="*/ 2240086 h 9511846"/>
                <a:gd name="connsiteX6" fmla="*/ 4875251 w 4875257"/>
                <a:gd name="connsiteY6" fmla="*/ 2240086 h 9511846"/>
                <a:gd name="connsiteX7" fmla="*/ 4875251 w 4875257"/>
                <a:gd name="connsiteY7" fmla="*/ 8298992 h 9511846"/>
                <a:gd name="connsiteX8" fmla="*/ 4875251 w 4875257"/>
                <a:gd name="connsiteY8" fmla="*/ 9511846 h 9511846"/>
                <a:gd name="connsiteX9" fmla="*/ 3225 w 4875257"/>
                <a:gd name="connsiteY9" fmla="*/ 7460145 h 9511846"/>
                <a:gd name="connsiteX10" fmla="*/ 0 w 4875257"/>
                <a:gd name="connsiteY10" fmla="*/ 1212853 h 9511846"/>
                <a:gd name="connsiteX11" fmla="*/ 626 w 4875257"/>
                <a:gd name="connsiteY11" fmla="*/ 1212853 h 9511846"/>
                <a:gd name="connsiteX12" fmla="*/ 0 w 4875257"/>
                <a:gd name="connsiteY12" fmla="*/ 0 h 9511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875257" h="9511846">
                  <a:moveTo>
                    <a:pt x="4875257" y="0"/>
                  </a:moveTo>
                  <a:lnTo>
                    <a:pt x="4875257" y="1027233"/>
                  </a:lnTo>
                  <a:lnTo>
                    <a:pt x="4875251" y="1027233"/>
                  </a:lnTo>
                  <a:lnTo>
                    <a:pt x="4875251" y="1212853"/>
                  </a:lnTo>
                  <a:lnTo>
                    <a:pt x="4875257" y="1212853"/>
                  </a:lnTo>
                  <a:lnTo>
                    <a:pt x="4875257" y="2240086"/>
                  </a:lnTo>
                  <a:lnTo>
                    <a:pt x="4875251" y="2240086"/>
                  </a:lnTo>
                  <a:lnTo>
                    <a:pt x="4875251" y="8298992"/>
                  </a:lnTo>
                  <a:lnTo>
                    <a:pt x="4875251" y="9511846"/>
                  </a:lnTo>
                  <a:lnTo>
                    <a:pt x="3225" y="7460145"/>
                  </a:lnTo>
                  <a:cubicBezTo>
                    <a:pt x="791" y="5372272"/>
                    <a:pt x="2434" y="3300726"/>
                    <a:pt x="0" y="1212853"/>
                  </a:cubicBezTo>
                  <a:lnTo>
                    <a:pt x="626" y="12128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42084BFD-8831-A4BA-8FD9-A4D660346645}"/>
              </a:ext>
            </a:extLst>
          </p:cNvPr>
          <p:cNvSpPr/>
          <p:nvPr userDrawn="1"/>
        </p:nvSpPr>
        <p:spPr>
          <a:xfrm>
            <a:off x="0" y="6092825"/>
            <a:ext cx="12192000" cy="7651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80A03AC-FF64-F7E6-54C7-F09506B90E7E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407988" y="800412"/>
            <a:ext cx="7359794" cy="387798"/>
          </a:xfrm>
        </p:spPr>
        <p:txBody>
          <a:bodyPr vert="horz"/>
          <a:lstStyle>
            <a:lvl1pPr rtl="0"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r>
              <a:rPr lang="en-US"/>
              <a:t>Agenda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358A49F-87E9-6BD0-6E2D-EC3D8668EC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3482" y="6302729"/>
            <a:ext cx="1488376" cy="34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5960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- Light gre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BC009534-3E88-8178-0390-E850FB32CB8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3262125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C009534-3E88-8178-0390-E850FB32CB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 descr="A person using a computer&#10;&#10;Description automatically generated">
            <a:extLst>
              <a:ext uri="{FF2B5EF4-FFF2-40B4-BE49-F238E27FC236}">
                <a16:creationId xmlns:a16="http://schemas.microsoft.com/office/drawing/2014/main" id="{560A5395-69EE-1E41-C482-6E5482552A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alphaModFix amt="22000"/>
          </a:blip>
          <a:srcRect l="884" t="4328"/>
          <a:stretch/>
        </p:blipFill>
        <p:spPr>
          <a:xfrm>
            <a:off x="0" y="0"/>
            <a:ext cx="12192000" cy="6096000"/>
          </a:xfrm>
          <a:prstGeom prst="rect">
            <a:avLst/>
          </a:prstGeom>
          <a:solidFill>
            <a:schemeClr val="accent6"/>
          </a:solidFill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26D51389-FDE2-AAF3-91E6-B43197B60C54}"/>
              </a:ext>
            </a:extLst>
          </p:cNvPr>
          <p:cNvGrpSpPr/>
          <p:nvPr userDrawn="1"/>
        </p:nvGrpSpPr>
        <p:grpSpPr>
          <a:xfrm flipV="1">
            <a:off x="-1" y="-2"/>
            <a:ext cx="12193398" cy="6092826"/>
            <a:chOff x="-1119505" y="-9917"/>
            <a:chExt cx="12248914" cy="6133358"/>
          </a:xfrm>
        </p:grpSpPr>
        <p:sp>
          <p:nvSpPr>
            <p:cNvPr id="12" name="Freeform: Shape 6">
              <a:extLst>
                <a:ext uri="{FF2B5EF4-FFF2-40B4-BE49-F238E27FC236}">
                  <a16:creationId xmlns:a16="http://schemas.microsoft.com/office/drawing/2014/main" id="{BB31CF1E-A5E9-70B4-08D7-AE0139202853}"/>
                </a:ext>
              </a:extLst>
            </p:cNvPr>
            <p:cNvSpPr/>
            <p:nvPr userDrawn="1"/>
          </p:nvSpPr>
          <p:spPr>
            <a:xfrm rot="16200000">
              <a:off x="1942553" y="-3067723"/>
              <a:ext cx="6125703" cy="12248009"/>
            </a:xfrm>
            <a:custGeom>
              <a:avLst/>
              <a:gdLst>
                <a:gd name="connsiteX0" fmla="*/ 0 w 2427814"/>
                <a:gd name="connsiteY0" fmla="*/ 0 h 6634609"/>
                <a:gd name="connsiteX1" fmla="*/ 7694 w 2427814"/>
                <a:gd name="connsiteY1" fmla="*/ 5239369 h 6634609"/>
                <a:gd name="connsiteX2" fmla="*/ 2427811 w 2427814"/>
                <a:gd name="connsiteY2" fmla="*/ 6634609 h 6634609"/>
                <a:gd name="connsiteX3" fmla="*/ 2427811 w 2427814"/>
                <a:gd name="connsiteY3" fmla="*/ 821219 h 6634609"/>
                <a:gd name="connsiteX4" fmla="*/ 2427814 w 2427814"/>
                <a:gd name="connsiteY4" fmla="*/ 821219 h 6634609"/>
                <a:gd name="connsiteX5" fmla="*/ 2427814 w 2427814"/>
                <a:gd name="connsiteY5" fmla="*/ 0 h 6634609"/>
                <a:gd name="connsiteX0" fmla="*/ 0 w 2427814"/>
                <a:gd name="connsiteY0" fmla="*/ 0 h 6634609"/>
                <a:gd name="connsiteX1" fmla="*/ 9724 w 2427814"/>
                <a:gd name="connsiteY1" fmla="*/ 4993323 h 6634609"/>
                <a:gd name="connsiteX2" fmla="*/ 2427811 w 2427814"/>
                <a:gd name="connsiteY2" fmla="*/ 6634609 h 6634609"/>
                <a:gd name="connsiteX3" fmla="*/ 2427811 w 2427814"/>
                <a:gd name="connsiteY3" fmla="*/ 821219 h 6634609"/>
                <a:gd name="connsiteX4" fmla="*/ 2427814 w 2427814"/>
                <a:gd name="connsiteY4" fmla="*/ 821219 h 6634609"/>
                <a:gd name="connsiteX5" fmla="*/ 2427814 w 2427814"/>
                <a:gd name="connsiteY5" fmla="*/ 0 h 6634609"/>
                <a:gd name="connsiteX6" fmla="*/ 0 w 2427814"/>
                <a:gd name="connsiteY6" fmla="*/ 0 h 6634609"/>
                <a:gd name="connsiteX0" fmla="*/ 0 w 2421511"/>
                <a:gd name="connsiteY0" fmla="*/ 0 h 6634609"/>
                <a:gd name="connsiteX1" fmla="*/ 3421 w 2421511"/>
                <a:gd name="connsiteY1" fmla="*/ 4993323 h 6634609"/>
                <a:gd name="connsiteX2" fmla="*/ 2421508 w 2421511"/>
                <a:gd name="connsiteY2" fmla="*/ 6634609 h 6634609"/>
                <a:gd name="connsiteX3" fmla="*/ 2421508 w 2421511"/>
                <a:gd name="connsiteY3" fmla="*/ 821219 h 6634609"/>
                <a:gd name="connsiteX4" fmla="*/ 2421511 w 2421511"/>
                <a:gd name="connsiteY4" fmla="*/ 821219 h 6634609"/>
                <a:gd name="connsiteX5" fmla="*/ 2421511 w 2421511"/>
                <a:gd name="connsiteY5" fmla="*/ 0 h 6634609"/>
                <a:gd name="connsiteX6" fmla="*/ 0 w 2421511"/>
                <a:gd name="connsiteY6" fmla="*/ 0 h 6634609"/>
                <a:gd name="connsiteX0" fmla="*/ 0 w 2419410"/>
                <a:gd name="connsiteY0" fmla="*/ 0 h 6634609"/>
                <a:gd name="connsiteX1" fmla="*/ 1320 w 2419410"/>
                <a:gd name="connsiteY1" fmla="*/ 4993323 h 6634609"/>
                <a:gd name="connsiteX2" fmla="*/ 2419407 w 2419410"/>
                <a:gd name="connsiteY2" fmla="*/ 6634609 h 6634609"/>
                <a:gd name="connsiteX3" fmla="*/ 2419407 w 2419410"/>
                <a:gd name="connsiteY3" fmla="*/ 821219 h 6634609"/>
                <a:gd name="connsiteX4" fmla="*/ 2419410 w 2419410"/>
                <a:gd name="connsiteY4" fmla="*/ 821219 h 6634609"/>
                <a:gd name="connsiteX5" fmla="*/ 2419410 w 2419410"/>
                <a:gd name="connsiteY5" fmla="*/ 0 h 6634609"/>
                <a:gd name="connsiteX6" fmla="*/ 0 w 2419410"/>
                <a:gd name="connsiteY6" fmla="*/ 0 h 6634609"/>
                <a:gd name="connsiteX0" fmla="*/ 9629 w 2418535"/>
                <a:gd name="connsiteY0" fmla="*/ 0 h 6634609"/>
                <a:gd name="connsiteX1" fmla="*/ 445 w 2418535"/>
                <a:gd name="connsiteY1" fmla="*/ 4993323 h 6634609"/>
                <a:gd name="connsiteX2" fmla="*/ 2418532 w 2418535"/>
                <a:gd name="connsiteY2" fmla="*/ 6634609 h 6634609"/>
                <a:gd name="connsiteX3" fmla="*/ 2418532 w 2418535"/>
                <a:gd name="connsiteY3" fmla="*/ 821219 h 6634609"/>
                <a:gd name="connsiteX4" fmla="*/ 2418535 w 2418535"/>
                <a:gd name="connsiteY4" fmla="*/ 821219 h 6634609"/>
                <a:gd name="connsiteX5" fmla="*/ 2418535 w 2418535"/>
                <a:gd name="connsiteY5" fmla="*/ 0 h 6634609"/>
                <a:gd name="connsiteX6" fmla="*/ 9629 w 2418535"/>
                <a:gd name="connsiteY6" fmla="*/ 0 h 6634609"/>
                <a:gd name="connsiteX0" fmla="*/ 3573 w 2418782"/>
                <a:gd name="connsiteY0" fmla="*/ 0 h 6634609"/>
                <a:gd name="connsiteX1" fmla="*/ 692 w 2418782"/>
                <a:gd name="connsiteY1" fmla="*/ 4993323 h 6634609"/>
                <a:gd name="connsiteX2" fmla="*/ 2418779 w 2418782"/>
                <a:gd name="connsiteY2" fmla="*/ 6634609 h 6634609"/>
                <a:gd name="connsiteX3" fmla="*/ 2418779 w 2418782"/>
                <a:gd name="connsiteY3" fmla="*/ 821219 h 6634609"/>
                <a:gd name="connsiteX4" fmla="*/ 2418782 w 2418782"/>
                <a:gd name="connsiteY4" fmla="*/ 821219 h 6634609"/>
                <a:gd name="connsiteX5" fmla="*/ 2418782 w 2418782"/>
                <a:gd name="connsiteY5" fmla="*/ 0 h 6634609"/>
                <a:gd name="connsiteX6" fmla="*/ 3573 w 2418782"/>
                <a:gd name="connsiteY6" fmla="*/ 0 h 6634609"/>
                <a:gd name="connsiteX0" fmla="*/ 0 w 2419411"/>
                <a:gd name="connsiteY0" fmla="*/ 0 h 6634609"/>
                <a:gd name="connsiteX1" fmla="*/ 1321 w 2419411"/>
                <a:gd name="connsiteY1" fmla="*/ 4993323 h 6634609"/>
                <a:gd name="connsiteX2" fmla="*/ 2419408 w 2419411"/>
                <a:gd name="connsiteY2" fmla="*/ 6634609 h 6634609"/>
                <a:gd name="connsiteX3" fmla="*/ 2419408 w 2419411"/>
                <a:gd name="connsiteY3" fmla="*/ 821219 h 6634609"/>
                <a:gd name="connsiteX4" fmla="*/ 2419411 w 2419411"/>
                <a:gd name="connsiteY4" fmla="*/ 821219 h 6634609"/>
                <a:gd name="connsiteX5" fmla="*/ 2419411 w 2419411"/>
                <a:gd name="connsiteY5" fmla="*/ 0 h 6634609"/>
                <a:gd name="connsiteX6" fmla="*/ 0 w 2419411"/>
                <a:gd name="connsiteY6" fmla="*/ 0 h 6634609"/>
                <a:gd name="connsiteX0" fmla="*/ 0 w 2419411"/>
                <a:gd name="connsiteY0" fmla="*/ 0 h 8422455"/>
                <a:gd name="connsiteX1" fmla="*/ 1321 w 2419411"/>
                <a:gd name="connsiteY1" fmla="*/ 4993323 h 8422455"/>
                <a:gd name="connsiteX2" fmla="*/ 2417355 w 2419411"/>
                <a:gd name="connsiteY2" fmla="*/ 8422455 h 8422455"/>
                <a:gd name="connsiteX3" fmla="*/ 2419408 w 2419411"/>
                <a:gd name="connsiteY3" fmla="*/ 821219 h 8422455"/>
                <a:gd name="connsiteX4" fmla="*/ 2419411 w 2419411"/>
                <a:gd name="connsiteY4" fmla="*/ 821219 h 8422455"/>
                <a:gd name="connsiteX5" fmla="*/ 2419411 w 2419411"/>
                <a:gd name="connsiteY5" fmla="*/ 0 h 8422455"/>
                <a:gd name="connsiteX6" fmla="*/ 0 w 2419411"/>
                <a:gd name="connsiteY6" fmla="*/ 0 h 8422455"/>
                <a:gd name="connsiteX0" fmla="*/ 0 w 2419411"/>
                <a:gd name="connsiteY0" fmla="*/ 0 h 8422455"/>
                <a:gd name="connsiteX1" fmla="*/ 30077 w 2419411"/>
                <a:gd name="connsiteY1" fmla="*/ 4227107 h 8422455"/>
                <a:gd name="connsiteX2" fmla="*/ 2417355 w 2419411"/>
                <a:gd name="connsiteY2" fmla="*/ 8422455 h 8422455"/>
                <a:gd name="connsiteX3" fmla="*/ 2419408 w 2419411"/>
                <a:gd name="connsiteY3" fmla="*/ 821219 h 8422455"/>
                <a:gd name="connsiteX4" fmla="*/ 2419411 w 2419411"/>
                <a:gd name="connsiteY4" fmla="*/ 821219 h 8422455"/>
                <a:gd name="connsiteX5" fmla="*/ 2419411 w 2419411"/>
                <a:gd name="connsiteY5" fmla="*/ 0 h 8422455"/>
                <a:gd name="connsiteX6" fmla="*/ 0 w 2419411"/>
                <a:gd name="connsiteY6" fmla="*/ 0 h 8422455"/>
                <a:gd name="connsiteX0" fmla="*/ 0 w 2419411"/>
                <a:gd name="connsiteY0" fmla="*/ 0 h 8422455"/>
                <a:gd name="connsiteX1" fmla="*/ 1321 w 2419411"/>
                <a:gd name="connsiteY1" fmla="*/ 4499101 h 8422455"/>
                <a:gd name="connsiteX2" fmla="*/ 2417355 w 2419411"/>
                <a:gd name="connsiteY2" fmla="*/ 8422455 h 8422455"/>
                <a:gd name="connsiteX3" fmla="*/ 2419408 w 2419411"/>
                <a:gd name="connsiteY3" fmla="*/ 821219 h 8422455"/>
                <a:gd name="connsiteX4" fmla="*/ 2419411 w 2419411"/>
                <a:gd name="connsiteY4" fmla="*/ 821219 h 8422455"/>
                <a:gd name="connsiteX5" fmla="*/ 2419411 w 2419411"/>
                <a:gd name="connsiteY5" fmla="*/ 0 h 8422455"/>
                <a:gd name="connsiteX6" fmla="*/ 0 w 2419411"/>
                <a:gd name="connsiteY6" fmla="*/ 0 h 8422455"/>
                <a:gd name="connsiteX0" fmla="*/ 0 w 2419411"/>
                <a:gd name="connsiteY0" fmla="*/ 0 h 8422455"/>
                <a:gd name="connsiteX1" fmla="*/ 1321 w 2419411"/>
                <a:gd name="connsiteY1" fmla="*/ 4499101 h 8422455"/>
                <a:gd name="connsiteX2" fmla="*/ 2417355 w 2419411"/>
                <a:gd name="connsiteY2" fmla="*/ 8422455 h 8422455"/>
                <a:gd name="connsiteX3" fmla="*/ 2419408 w 2419411"/>
                <a:gd name="connsiteY3" fmla="*/ 821219 h 8422455"/>
                <a:gd name="connsiteX4" fmla="*/ 2419411 w 2419411"/>
                <a:gd name="connsiteY4" fmla="*/ 821219 h 8422455"/>
                <a:gd name="connsiteX5" fmla="*/ 2220402 w 2419411"/>
                <a:gd name="connsiteY5" fmla="*/ 699708 h 8422455"/>
                <a:gd name="connsiteX6" fmla="*/ 0 w 2419411"/>
                <a:gd name="connsiteY6" fmla="*/ 0 h 8422455"/>
                <a:gd name="connsiteX0" fmla="*/ 0 w 2419408"/>
                <a:gd name="connsiteY0" fmla="*/ 0 h 8422455"/>
                <a:gd name="connsiteX1" fmla="*/ 1321 w 2419408"/>
                <a:gd name="connsiteY1" fmla="*/ 4499101 h 8422455"/>
                <a:gd name="connsiteX2" fmla="*/ 2417355 w 2419408"/>
                <a:gd name="connsiteY2" fmla="*/ 8422455 h 8422455"/>
                <a:gd name="connsiteX3" fmla="*/ 2419408 w 2419408"/>
                <a:gd name="connsiteY3" fmla="*/ 821219 h 8422455"/>
                <a:gd name="connsiteX4" fmla="*/ 2220402 w 2419408"/>
                <a:gd name="connsiteY4" fmla="*/ 699708 h 8422455"/>
                <a:gd name="connsiteX5" fmla="*/ 0 w 2419408"/>
                <a:gd name="connsiteY5" fmla="*/ 0 h 8422455"/>
                <a:gd name="connsiteX0" fmla="*/ 0 w 2417510"/>
                <a:gd name="connsiteY0" fmla="*/ 0 h 8422455"/>
                <a:gd name="connsiteX1" fmla="*/ 1321 w 2417510"/>
                <a:gd name="connsiteY1" fmla="*/ 4499101 h 8422455"/>
                <a:gd name="connsiteX2" fmla="*/ 2417355 w 2417510"/>
                <a:gd name="connsiteY2" fmla="*/ 8422455 h 8422455"/>
                <a:gd name="connsiteX3" fmla="*/ 2416889 w 2417510"/>
                <a:gd name="connsiteY3" fmla="*/ 764266 h 8422455"/>
                <a:gd name="connsiteX4" fmla="*/ 2220402 w 2417510"/>
                <a:gd name="connsiteY4" fmla="*/ 699708 h 8422455"/>
                <a:gd name="connsiteX5" fmla="*/ 0 w 2417510"/>
                <a:gd name="connsiteY5" fmla="*/ 0 h 8422455"/>
                <a:gd name="connsiteX0" fmla="*/ 0 w 2624013"/>
                <a:gd name="connsiteY0" fmla="*/ 0 h 8422455"/>
                <a:gd name="connsiteX1" fmla="*/ 1321 w 2624013"/>
                <a:gd name="connsiteY1" fmla="*/ 4499101 h 8422455"/>
                <a:gd name="connsiteX2" fmla="*/ 2417355 w 2624013"/>
                <a:gd name="connsiteY2" fmla="*/ 8422455 h 8422455"/>
                <a:gd name="connsiteX3" fmla="*/ 2220402 w 2624013"/>
                <a:gd name="connsiteY3" fmla="*/ 699708 h 8422455"/>
                <a:gd name="connsiteX4" fmla="*/ 0 w 2624013"/>
                <a:gd name="connsiteY4" fmla="*/ 0 h 8422455"/>
                <a:gd name="connsiteX0" fmla="*/ 0 w 2417355"/>
                <a:gd name="connsiteY0" fmla="*/ 0 h 8422455"/>
                <a:gd name="connsiteX1" fmla="*/ 1321 w 2417355"/>
                <a:gd name="connsiteY1" fmla="*/ 4499101 h 8422455"/>
                <a:gd name="connsiteX2" fmla="*/ 2417355 w 2417355"/>
                <a:gd name="connsiteY2" fmla="*/ 8422455 h 8422455"/>
                <a:gd name="connsiteX3" fmla="*/ 2220402 w 2417355"/>
                <a:gd name="connsiteY3" fmla="*/ 699708 h 8422455"/>
                <a:gd name="connsiteX4" fmla="*/ 0 w 2417355"/>
                <a:gd name="connsiteY4" fmla="*/ 0 h 8422455"/>
                <a:gd name="connsiteX0" fmla="*/ 0 w 2417355"/>
                <a:gd name="connsiteY0" fmla="*/ 0 h 8422455"/>
                <a:gd name="connsiteX1" fmla="*/ 1321 w 2417355"/>
                <a:gd name="connsiteY1" fmla="*/ 4499101 h 8422455"/>
                <a:gd name="connsiteX2" fmla="*/ 2417355 w 2417355"/>
                <a:gd name="connsiteY2" fmla="*/ 8422455 h 8422455"/>
                <a:gd name="connsiteX3" fmla="*/ 2414372 w 2417355"/>
                <a:gd name="connsiteY3" fmla="*/ 1301782 h 8422455"/>
                <a:gd name="connsiteX4" fmla="*/ 0 w 2417355"/>
                <a:gd name="connsiteY4" fmla="*/ 0 h 8422455"/>
                <a:gd name="connsiteX0" fmla="*/ 0 w 2417355"/>
                <a:gd name="connsiteY0" fmla="*/ 0 h 8422455"/>
                <a:gd name="connsiteX1" fmla="*/ 1321 w 2417355"/>
                <a:gd name="connsiteY1" fmla="*/ 4499101 h 8422455"/>
                <a:gd name="connsiteX2" fmla="*/ 2417355 w 2417355"/>
                <a:gd name="connsiteY2" fmla="*/ 8422455 h 8422455"/>
                <a:gd name="connsiteX3" fmla="*/ 2414372 w 2417355"/>
                <a:gd name="connsiteY3" fmla="*/ 1301782 h 8422455"/>
                <a:gd name="connsiteX4" fmla="*/ 0 w 2417355"/>
                <a:gd name="connsiteY4" fmla="*/ 0 h 8422455"/>
                <a:gd name="connsiteX0" fmla="*/ 2015 w 2416851"/>
                <a:gd name="connsiteY0" fmla="*/ 8137 h 7120673"/>
                <a:gd name="connsiteX1" fmla="*/ 817 w 2416851"/>
                <a:gd name="connsiteY1" fmla="*/ 3197319 h 7120673"/>
                <a:gd name="connsiteX2" fmla="*/ 2416851 w 2416851"/>
                <a:gd name="connsiteY2" fmla="*/ 7120673 h 7120673"/>
                <a:gd name="connsiteX3" fmla="*/ 2413868 w 2416851"/>
                <a:gd name="connsiteY3" fmla="*/ 0 h 7120673"/>
                <a:gd name="connsiteX4" fmla="*/ 2015 w 2416851"/>
                <a:gd name="connsiteY4" fmla="*/ 8137 h 7120673"/>
                <a:gd name="connsiteX0" fmla="*/ 0 w 2417355"/>
                <a:gd name="connsiteY0" fmla="*/ 4069 h 7120673"/>
                <a:gd name="connsiteX1" fmla="*/ 1321 w 2417355"/>
                <a:gd name="connsiteY1" fmla="*/ 3197319 h 7120673"/>
                <a:gd name="connsiteX2" fmla="*/ 2417355 w 2417355"/>
                <a:gd name="connsiteY2" fmla="*/ 7120673 h 7120673"/>
                <a:gd name="connsiteX3" fmla="*/ 2414372 w 2417355"/>
                <a:gd name="connsiteY3" fmla="*/ 0 h 7120673"/>
                <a:gd name="connsiteX4" fmla="*/ 0 w 2417355"/>
                <a:gd name="connsiteY4" fmla="*/ 4069 h 7120673"/>
                <a:gd name="connsiteX0" fmla="*/ 0 w 2417355"/>
                <a:gd name="connsiteY0" fmla="*/ 0 h 7116604"/>
                <a:gd name="connsiteX1" fmla="*/ 1321 w 2417355"/>
                <a:gd name="connsiteY1" fmla="*/ 3193250 h 7116604"/>
                <a:gd name="connsiteX2" fmla="*/ 2417355 w 2417355"/>
                <a:gd name="connsiteY2" fmla="*/ 7116604 h 7116604"/>
                <a:gd name="connsiteX3" fmla="*/ 2411853 w 2417355"/>
                <a:gd name="connsiteY3" fmla="*/ 126108 h 7116604"/>
                <a:gd name="connsiteX4" fmla="*/ 0 w 2417355"/>
                <a:gd name="connsiteY4" fmla="*/ 0 h 7116604"/>
                <a:gd name="connsiteX0" fmla="*/ 0 w 2419568"/>
                <a:gd name="connsiteY0" fmla="*/ 2 h 7116606"/>
                <a:gd name="connsiteX1" fmla="*/ 1321 w 2419568"/>
                <a:gd name="connsiteY1" fmla="*/ 3193252 h 7116606"/>
                <a:gd name="connsiteX2" fmla="*/ 2417355 w 2419568"/>
                <a:gd name="connsiteY2" fmla="*/ 7116606 h 7116606"/>
                <a:gd name="connsiteX3" fmla="*/ 2419410 w 2419568"/>
                <a:gd name="connsiteY3" fmla="*/ 0 h 7116606"/>
                <a:gd name="connsiteX4" fmla="*/ 0 w 2419568"/>
                <a:gd name="connsiteY4" fmla="*/ 2 h 7116606"/>
                <a:gd name="connsiteX0" fmla="*/ 0 w 2419482"/>
                <a:gd name="connsiteY0" fmla="*/ 2 h 7116608"/>
                <a:gd name="connsiteX1" fmla="*/ 1321 w 2419482"/>
                <a:gd name="connsiteY1" fmla="*/ 3193252 h 7116608"/>
                <a:gd name="connsiteX2" fmla="*/ 2411841 w 2419482"/>
                <a:gd name="connsiteY2" fmla="*/ 7116608 h 7116608"/>
                <a:gd name="connsiteX3" fmla="*/ 2419410 w 2419482"/>
                <a:gd name="connsiteY3" fmla="*/ 0 h 7116608"/>
                <a:gd name="connsiteX4" fmla="*/ 0 w 2419482"/>
                <a:gd name="connsiteY4" fmla="*/ 2 h 7116608"/>
                <a:gd name="connsiteX0" fmla="*/ 0 w 2419694"/>
                <a:gd name="connsiteY0" fmla="*/ 2 h 7127438"/>
                <a:gd name="connsiteX1" fmla="*/ 1321 w 2419694"/>
                <a:gd name="connsiteY1" fmla="*/ 3193252 h 7127438"/>
                <a:gd name="connsiteX2" fmla="*/ 2419386 w 2419694"/>
                <a:gd name="connsiteY2" fmla="*/ 7127438 h 7127438"/>
                <a:gd name="connsiteX3" fmla="*/ 2419410 w 2419694"/>
                <a:gd name="connsiteY3" fmla="*/ 0 h 7127438"/>
                <a:gd name="connsiteX4" fmla="*/ 0 w 2419694"/>
                <a:gd name="connsiteY4" fmla="*/ 2 h 7127438"/>
                <a:gd name="connsiteX0" fmla="*/ 0 w 2423492"/>
                <a:gd name="connsiteY0" fmla="*/ 0 h 7814489"/>
                <a:gd name="connsiteX1" fmla="*/ 5119 w 2423492"/>
                <a:gd name="connsiteY1" fmla="*/ 3880303 h 7814489"/>
                <a:gd name="connsiteX2" fmla="*/ 2423184 w 2423492"/>
                <a:gd name="connsiteY2" fmla="*/ 7814489 h 7814489"/>
                <a:gd name="connsiteX3" fmla="*/ 2423208 w 2423492"/>
                <a:gd name="connsiteY3" fmla="*/ 687051 h 7814489"/>
                <a:gd name="connsiteX4" fmla="*/ 0 w 2423492"/>
                <a:gd name="connsiteY4" fmla="*/ 0 h 7814489"/>
                <a:gd name="connsiteX0" fmla="*/ 0 w 2423184"/>
                <a:gd name="connsiteY0" fmla="*/ 6134 h 7820623"/>
                <a:gd name="connsiteX1" fmla="*/ 5119 w 2423184"/>
                <a:gd name="connsiteY1" fmla="*/ 3886437 h 7820623"/>
                <a:gd name="connsiteX2" fmla="*/ 2423184 w 2423184"/>
                <a:gd name="connsiteY2" fmla="*/ 7820623 h 7820623"/>
                <a:gd name="connsiteX3" fmla="*/ 2419410 w 2423184"/>
                <a:gd name="connsiteY3" fmla="*/ 0 h 7820623"/>
                <a:gd name="connsiteX4" fmla="*/ 0 w 2423184"/>
                <a:gd name="connsiteY4" fmla="*/ 6134 h 7820623"/>
                <a:gd name="connsiteX0" fmla="*/ 0 w 2423476"/>
                <a:gd name="connsiteY0" fmla="*/ 0 h 7814489"/>
                <a:gd name="connsiteX1" fmla="*/ 5119 w 2423476"/>
                <a:gd name="connsiteY1" fmla="*/ 3880303 h 7814489"/>
                <a:gd name="connsiteX2" fmla="*/ 2423184 w 2423476"/>
                <a:gd name="connsiteY2" fmla="*/ 7814489 h 7814489"/>
                <a:gd name="connsiteX3" fmla="*/ 2423190 w 2423476"/>
                <a:gd name="connsiteY3" fmla="*/ 8105 h 7814489"/>
                <a:gd name="connsiteX4" fmla="*/ 0 w 2423476"/>
                <a:gd name="connsiteY4" fmla="*/ 0 h 7814489"/>
                <a:gd name="connsiteX0" fmla="*/ 0 w 2423477"/>
                <a:gd name="connsiteY0" fmla="*/ 0 h 7814489"/>
                <a:gd name="connsiteX1" fmla="*/ 5119 w 2423477"/>
                <a:gd name="connsiteY1" fmla="*/ 3880303 h 7814489"/>
                <a:gd name="connsiteX2" fmla="*/ 2423184 w 2423477"/>
                <a:gd name="connsiteY2" fmla="*/ 7814489 h 7814489"/>
                <a:gd name="connsiteX3" fmla="*/ 2423191 w 2423477"/>
                <a:gd name="connsiteY3" fmla="*/ 4037 h 7814489"/>
                <a:gd name="connsiteX4" fmla="*/ 0 w 2423477"/>
                <a:gd name="connsiteY4" fmla="*/ 0 h 7814489"/>
                <a:gd name="connsiteX0" fmla="*/ 1426 w 2419235"/>
                <a:gd name="connsiteY0" fmla="*/ 0 h 7811438"/>
                <a:gd name="connsiteX1" fmla="*/ 877 w 2419235"/>
                <a:gd name="connsiteY1" fmla="*/ 3877252 h 7811438"/>
                <a:gd name="connsiteX2" fmla="*/ 2418942 w 2419235"/>
                <a:gd name="connsiteY2" fmla="*/ 7811438 h 7811438"/>
                <a:gd name="connsiteX3" fmla="*/ 2418949 w 2419235"/>
                <a:gd name="connsiteY3" fmla="*/ 986 h 7811438"/>
                <a:gd name="connsiteX4" fmla="*/ 1426 w 2419235"/>
                <a:gd name="connsiteY4" fmla="*/ 0 h 781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9235" h="7811438">
                  <a:moveTo>
                    <a:pt x="1426" y="0"/>
                  </a:moveTo>
                  <a:cubicBezTo>
                    <a:pt x="4667" y="1664441"/>
                    <a:pt x="-2364" y="2212811"/>
                    <a:pt x="877" y="3877252"/>
                  </a:cubicBezTo>
                  <a:lnTo>
                    <a:pt x="2418942" y="7811438"/>
                  </a:lnTo>
                  <a:cubicBezTo>
                    <a:pt x="2417948" y="5437880"/>
                    <a:pt x="2419943" y="2374544"/>
                    <a:pt x="2418949" y="986"/>
                  </a:cubicBezTo>
                  <a:lnTo>
                    <a:pt x="1426" y="0"/>
                  </a:lnTo>
                  <a:close/>
                </a:path>
              </a:pathLst>
            </a:custGeom>
            <a:solidFill>
              <a:schemeClr val="accent6">
                <a:alpha val="3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  <p:sp>
          <p:nvSpPr>
            <p:cNvPr id="13" name="Freeform: Shape 6">
              <a:extLst>
                <a:ext uri="{FF2B5EF4-FFF2-40B4-BE49-F238E27FC236}">
                  <a16:creationId xmlns:a16="http://schemas.microsoft.com/office/drawing/2014/main" id="{783A587A-141E-3762-B5F8-56C67FD4813B}"/>
                </a:ext>
              </a:extLst>
            </p:cNvPr>
            <p:cNvSpPr/>
            <p:nvPr userDrawn="1"/>
          </p:nvSpPr>
          <p:spPr>
            <a:xfrm rot="16200000">
              <a:off x="1801036" y="-2930458"/>
              <a:ext cx="6133358" cy="11974439"/>
            </a:xfrm>
            <a:custGeom>
              <a:avLst/>
              <a:gdLst>
                <a:gd name="connsiteX0" fmla="*/ 0 w 2427814"/>
                <a:gd name="connsiteY0" fmla="*/ 0 h 6634609"/>
                <a:gd name="connsiteX1" fmla="*/ 7694 w 2427814"/>
                <a:gd name="connsiteY1" fmla="*/ 5239369 h 6634609"/>
                <a:gd name="connsiteX2" fmla="*/ 2427811 w 2427814"/>
                <a:gd name="connsiteY2" fmla="*/ 6634609 h 6634609"/>
                <a:gd name="connsiteX3" fmla="*/ 2427811 w 2427814"/>
                <a:gd name="connsiteY3" fmla="*/ 821219 h 6634609"/>
                <a:gd name="connsiteX4" fmla="*/ 2427814 w 2427814"/>
                <a:gd name="connsiteY4" fmla="*/ 821219 h 6634609"/>
                <a:gd name="connsiteX5" fmla="*/ 2427814 w 2427814"/>
                <a:gd name="connsiteY5" fmla="*/ 0 h 6634609"/>
                <a:gd name="connsiteX0" fmla="*/ 0 w 2427814"/>
                <a:gd name="connsiteY0" fmla="*/ 0 h 6634609"/>
                <a:gd name="connsiteX1" fmla="*/ 9724 w 2427814"/>
                <a:gd name="connsiteY1" fmla="*/ 4993323 h 6634609"/>
                <a:gd name="connsiteX2" fmla="*/ 2427811 w 2427814"/>
                <a:gd name="connsiteY2" fmla="*/ 6634609 h 6634609"/>
                <a:gd name="connsiteX3" fmla="*/ 2427811 w 2427814"/>
                <a:gd name="connsiteY3" fmla="*/ 821219 h 6634609"/>
                <a:gd name="connsiteX4" fmla="*/ 2427814 w 2427814"/>
                <a:gd name="connsiteY4" fmla="*/ 821219 h 6634609"/>
                <a:gd name="connsiteX5" fmla="*/ 2427814 w 2427814"/>
                <a:gd name="connsiteY5" fmla="*/ 0 h 6634609"/>
                <a:gd name="connsiteX6" fmla="*/ 0 w 2427814"/>
                <a:gd name="connsiteY6" fmla="*/ 0 h 6634609"/>
                <a:gd name="connsiteX0" fmla="*/ 0 w 2421511"/>
                <a:gd name="connsiteY0" fmla="*/ 0 h 6634609"/>
                <a:gd name="connsiteX1" fmla="*/ 3421 w 2421511"/>
                <a:gd name="connsiteY1" fmla="*/ 4993323 h 6634609"/>
                <a:gd name="connsiteX2" fmla="*/ 2421508 w 2421511"/>
                <a:gd name="connsiteY2" fmla="*/ 6634609 h 6634609"/>
                <a:gd name="connsiteX3" fmla="*/ 2421508 w 2421511"/>
                <a:gd name="connsiteY3" fmla="*/ 821219 h 6634609"/>
                <a:gd name="connsiteX4" fmla="*/ 2421511 w 2421511"/>
                <a:gd name="connsiteY4" fmla="*/ 821219 h 6634609"/>
                <a:gd name="connsiteX5" fmla="*/ 2421511 w 2421511"/>
                <a:gd name="connsiteY5" fmla="*/ 0 h 6634609"/>
                <a:gd name="connsiteX6" fmla="*/ 0 w 2421511"/>
                <a:gd name="connsiteY6" fmla="*/ 0 h 6634609"/>
                <a:gd name="connsiteX0" fmla="*/ 0 w 2419410"/>
                <a:gd name="connsiteY0" fmla="*/ 0 h 6634609"/>
                <a:gd name="connsiteX1" fmla="*/ 1320 w 2419410"/>
                <a:gd name="connsiteY1" fmla="*/ 4993323 h 6634609"/>
                <a:gd name="connsiteX2" fmla="*/ 2419407 w 2419410"/>
                <a:gd name="connsiteY2" fmla="*/ 6634609 h 6634609"/>
                <a:gd name="connsiteX3" fmla="*/ 2419407 w 2419410"/>
                <a:gd name="connsiteY3" fmla="*/ 821219 h 6634609"/>
                <a:gd name="connsiteX4" fmla="*/ 2419410 w 2419410"/>
                <a:gd name="connsiteY4" fmla="*/ 821219 h 6634609"/>
                <a:gd name="connsiteX5" fmla="*/ 2419410 w 2419410"/>
                <a:gd name="connsiteY5" fmla="*/ 0 h 6634609"/>
                <a:gd name="connsiteX6" fmla="*/ 0 w 2419410"/>
                <a:gd name="connsiteY6" fmla="*/ 0 h 6634609"/>
                <a:gd name="connsiteX0" fmla="*/ 9629 w 2418535"/>
                <a:gd name="connsiteY0" fmla="*/ 0 h 6634609"/>
                <a:gd name="connsiteX1" fmla="*/ 445 w 2418535"/>
                <a:gd name="connsiteY1" fmla="*/ 4993323 h 6634609"/>
                <a:gd name="connsiteX2" fmla="*/ 2418532 w 2418535"/>
                <a:gd name="connsiteY2" fmla="*/ 6634609 h 6634609"/>
                <a:gd name="connsiteX3" fmla="*/ 2418532 w 2418535"/>
                <a:gd name="connsiteY3" fmla="*/ 821219 h 6634609"/>
                <a:gd name="connsiteX4" fmla="*/ 2418535 w 2418535"/>
                <a:gd name="connsiteY4" fmla="*/ 821219 h 6634609"/>
                <a:gd name="connsiteX5" fmla="*/ 2418535 w 2418535"/>
                <a:gd name="connsiteY5" fmla="*/ 0 h 6634609"/>
                <a:gd name="connsiteX6" fmla="*/ 9629 w 2418535"/>
                <a:gd name="connsiteY6" fmla="*/ 0 h 6634609"/>
                <a:gd name="connsiteX0" fmla="*/ 3573 w 2418782"/>
                <a:gd name="connsiteY0" fmla="*/ 0 h 6634609"/>
                <a:gd name="connsiteX1" fmla="*/ 692 w 2418782"/>
                <a:gd name="connsiteY1" fmla="*/ 4993323 h 6634609"/>
                <a:gd name="connsiteX2" fmla="*/ 2418779 w 2418782"/>
                <a:gd name="connsiteY2" fmla="*/ 6634609 h 6634609"/>
                <a:gd name="connsiteX3" fmla="*/ 2418779 w 2418782"/>
                <a:gd name="connsiteY3" fmla="*/ 821219 h 6634609"/>
                <a:gd name="connsiteX4" fmla="*/ 2418782 w 2418782"/>
                <a:gd name="connsiteY4" fmla="*/ 821219 h 6634609"/>
                <a:gd name="connsiteX5" fmla="*/ 2418782 w 2418782"/>
                <a:gd name="connsiteY5" fmla="*/ 0 h 6634609"/>
                <a:gd name="connsiteX6" fmla="*/ 3573 w 2418782"/>
                <a:gd name="connsiteY6" fmla="*/ 0 h 6634609"/>
                <a:gd name="connsiteX0" fmla="*/ 0 w 2419411"/>
                <a:gd name="connsiteY0" fmla="*/ 0 h 6634609"/>
                <a:gd name="connsiteX1" fmla="*/ 1321 w 2419411"/>
                <a:gd name="connsiteY1" fmla="*/ 4993323 h 6634609"/>
                <a:gd name="connsiteX2" fmla="*/ 2419408 w 2419411"/>
                <a:gd name="connsiteY2" fmla="*/ 6634609 h 6634609"/>
                <a:gd name="connsiteX3" fmla="*/ 2419408 w 2419411"/>
                <a:gd name="connsiteY3" fmla="*/ 821219 h 6634609"/>
                <a:gd name="connsiteX4" fmla="*/ 2419411 w 2419411"/>
                <a:gd name="connsiteY4" fmla="*/ 821219 h 6634609"/>
                <a:gd name="connsiteX5" fmla="*/ 2419411 w 2419411"/>
                <a:gd name="connsiteY5" fmla="*/ 0 h 6634609"/>
                <a:gd name="connsiteX6" fmla="*/ 0 w 2419411"/>
                <a:gd name="connsiteY6" fmla="*/ 0 h 6634609"/>
                <a:gd name="connsiteX0" fmla="*/ 0 w 2419411"/>
                <a:gd name="connsiteY0" fmla="*/ 0 h 8194376"/>
                <a:gd name="connsiteX1" fmla="*/ 1321 w 2419411"/>
                <a:gd name="connsiteY1" fmla="*/ 4993323 h 8194376"/>
                <a:gd name="connsiteX2" fmla="*/ 2416886 w 2419411"/>
                <a:gd name="connsiteY2" fmla="*/ 8194376 h 8194376"/>
                <a:gd name="connsiteX3" fmla="*/ 2419408 w 2419411"/>
                <a:gd name="connsiteY3" fmla="*/ 821219 h 8194376"/>
                <a:gd name="connsiteX4" fmla="*/ 2419411 w 2419411"/>
                <a:gd name="connsiteY4" fmla="*/ 821219 h 8194376"/>
                <a:gd name="connsiteX5" fmla="*/ 2419411 w 2419411"/>
                <a:gd name="connsiteY5" fmla="*/ 0 h 8194376"/>
                <a:gd name="connsiteX6" fmla="*/ 0 w 2419411"/>
                <a:gd name="connsiteY6" fmla="*/ 0 h 8194376"/>
                <a:gd name="connsiteX0" fmla="*/ 0 w 2419411"/>
                <a:gd name="connsiteY0" fmla="*/ 0 h 8194376"/>
                <a:gd name="connsiteX1" fmla="*/ 3843 w 2419411"/>
                <a:gd name="connsiteY1" fmla="*/ 4305074 h 8194376"/>
                <a:gd name="connsiteX2" fmla="*/ 2416886 w 2419411"/>
                <a:gd name="connsiteY2" fmla="*/ 8194376 h 8194376"/>
                <a:gd name="connsiteX3" fmla="*/ 2419408 w 2419411"/>
                <a:gd name="connsiteY3" fmla="*/ 821219 h 8194376"/>
                <a:gd name="connsiteX4" fmla="*/ 2419411 w 2419411"/>
                <a:gd name="connsiteY4" fmla="*/ 821219 h 8194376"/>
                <a:gd name="connsiteX5" fmla="*/ 2419411 w 2419411"/>
                <a:gd name="connsiteY5" fmla="*/ 0 h 8194376"/>
                <a:gd name="connsiteX6" fmla="*/ 0 w 2419411"/>
                <a:gd name="connsiteY6" fmla="*/ 0 h 8194376"/>
                <a:gd name="connsiteX0" fmla="*/ 0 w 2419411"/>
                <a:gd name="connsiteY0" fmla="*/ 0 h 8194376"/>
                <a:gd name="connsiteX1" fmla="*/ 26539 w 2419411"/>
                <a:gd name="connsiteY1" fmla="*/ 4199191 h 8194376"/>
                <a:gd name="connsiteX2" fmla="*/ 2416886 w 2419411"/>
                <a:gd name="connsiteY2" fmla="*/ 8194376 h 8194376"/>
                <a:gd name="connsiteX3" fmla="*/ 2419408 w 2419411"/>
                <a:gd name="connsiteY3" fmla="*/ 821219 h 8194376"/>
                <a:gd name="connsiteX4" fmla="*/ 2419411 w 2419411"/>
                <a:gd name="connsiteY4" fmla="*/ 821219 h 8194376"/>
                <a:gd name="connsiteX5" fmla="*/ 2419411 w 2419411"/>
                <a:gd name="connsiteY5" fmla="*/ 0 h 8194376"/>
                <a:gd name="connsiteX6" fmla="*/ 0 w 2419411"/>
                <a:gd name="connsiteY6" fmla="*/ 0 h 8194376"/>
                <a:gd name="connsiteX0" fmla="*/ 0 w 2419411"/>
                <a:gd name="connsiteY0" fmla="*/ 0 h 8194376"/>
                <a:gd name="connsiteX1" fmla="*/ 3842 w 2419411"/>
                <a:gd name="connsiteY1" fmla="*/ 4292861 h 8194376"/>
                <a:gd name="connsiteX2" fmla="*/ 2416886 w 2419411"/>
                <a:gd name="connsiteY2" fmla="*/ 8194376 h 8194376"/>
                <a:gd name="connsiteX3" fmla="*/ 2419408 w 2419411"/>
                <a:gd name="connsiteY3" fmla="*/ 821219 h 8194376"/>
                <a:gd name="connsiteX4" fmla="*/ 2419411 w 2419411"/>
                <a:gd name="connsiteY4" fmla="*/ 821219 h 8194376"/>
                <a:gd name="connsiteX5" fmla="*/ 2419411 w 2419411"/>
                <a:gd name="connsiteY5" fmla="*/ 0 h 8194376"/>
                <a:gd name="connsiteX6" fmla="*/ 0 w 2419411"/>
                <a:gd name="connsiteY6" fmla="*/ 0 h 8194376"/>
                <a:gd name="connsiteX0" fmla="*/ 0 w 2419411"/>
                <a:gd name="connsiteY0" fmla="*/ 0 h 8210668"/>
                <a:gd name="connsiteX1" fmla="*/ 3842 w 2419411"/>
                <a:gd name="connsiteY1" fmla="*/ 4292861 h 8210668"/>
                <a:gd name="connsiteX2" fmla="*/ 2416886 w 2419411"/>
                <a:gd name="connsiteY2" fmla="*/ 8210668 h 8210668"/>
                <a:gd name="connsiteX3" fmla="*/ 2419408 w 2419411"/>
                <a:gd name="connsiteY3" fmla="*/ 821219 h 8210668"/>
                <a:gd name="connsiteX4" fmla="*/ 2419411 w 2419411"/>
                <a:gd name="connsiteY4" fmla="*/ 821219 h 8210668"/>
                <a:gd name="connsiteX5" fmla="*/ 2419411 w 2419411"/>
                <a:gd name="connsiteY5" fmla="*/ 0 h 8210668"/>
                <a:gd name="connsiteX6" fmla="*/ 0 w 2419411"/>
                <a:gd name="connsiteY6" fmla="*/ 0 h 8210668"/>
                <a:gd name="connsiteX0" fmla="*/ 0 w 2419411"/>
                <a:gd name="connsiteY0" fmla="*/ 0 h 8210668"/>
                <a:gd name="connsiteX1" fmla="*/ 3842 w 2419411"/>
                <a:gd name="connsiteY1" fmla="*/ 4292861 h 8210668"/>
                <a:gd name="connsiteX2" fmla="*/ 2416886 w 2419411"/>
                <a:gd name="connsiteY2" fmla="*/ 8210668 h 8210668"/>
                <a:gd name="connsiteX3" fmla="*/ 2419408 w 2419411"/>
                <a:gd name="connsiteY3" fmla="*/ 821219 h 8210668"/>
                <a:gd name="connsiteX4" fmla="*/ 2419411 w 2419411"/>
                <a:gd name="connsiteY4" fmla="*/ 0 h 8210668"/>
                <a:gd name="connsiteX5" fmla="*/ 0 w 2419411"/>
                <a:gd name="connsiteY5" fmla="*/ 0 h 8210668"/>
                <a:gd name="connsiteX0" fmla="*/ 0 w 2421923"/>
                <a:gd name="connsiteY0" fmla="*/ 0 h 8210668"/>
                <a:gd name="connsiteX1" fmla="*/ 3842 w 2421923"/>
                <a:gd name="connsiteY1" fmla="*/ 4292861 h 8210668"/>
                <a:gd name="connsiteX2" fmla="*/ 2416886 w 2421923"/>
                <a:gd name="connsiteY2" fmla="*/ 8210668 h 8210668"/>
                <a:gd name="connsiteX3" fmla="*/ 2419408 w 2421923"/>
                <a:gd name="connsiteY3" fmla="*/ 821219 h 8210668"/>
                <a:gd name="connsiteX4" fmla="*/ 2421923 w 2421923"/>
                <a:gd name="connsiteY4" fmla="*/ 860067 h 8210668"/>
                <a:gd name="connsiteX5" fmla="*/ 0 w 2421923"/>
                <a:gd name="connsiteY5" fmla="*/ 0 h 8210668"/>
                <a:gd name="connsiteX0" fmla="*/ 0 w 2419411"/>
                <a:gd name="connsiteY0" fmla="*/ 0 h 8210668"/>
                <a:gd name="connsiteX1" fmla="*/ 3842 w 2419411"/>
                <a:gd name="connsiteY1" fmla="*/ 4292861 h 8210668"/>
                <a:gd name="connsiteX2" fmla="*/ 2416886 w 2419411"/>
                <a:gd name="connsiteY2" fmla="*/ 8210668 h 8210668"/>
                <a:gd name="connsiteX3" fmla="*/ 2419408 w 2419411"/>
                <a:gd name="connsiteY3" fmla="*/ 821219 h 8210668"/>
                <a:gd name="connsiteX4" fmla="*/ 2419411 w 2419411"/>
                <a:gd name="connsiteY4" fmla="*/ 1553800 h 8210668"/>
                <a:gd name="connsiteX5" fmla="*/ 0 w 2419411"/>
                <a:gd name="connsiteY5" fmla="*/ 0 h 8210668"/>
                <a:gd name="connsiteX0" fmla="*/ 0 w 2416899"/>
                <a:gd name="connsiteY0" fmla="*/ 511575 h 7428086"/>
                <a:gd name="connsiteX1" fmla="*/ 1330 w 2416899"/>
                <a:gd name="connsiteY1" fmla="*/ 3510279 h 7428086"/>
                <a:gd name="connsiteX2" fmla="*/ 2414374 w 2416899"/>
                <a:gd name="connsiteY2" fmla="*/ 7428086 h 7428086"/>
                <a:gd name="connsiteX3" fmla="*/ 2416896 w 2416899"/>
                <a:gd name="connsiteY3" fmla="*/ 38637 h 7428086"/>
                <a:gd name="connsiteX4" fmla="*/ 2416899 w 2416899"/>
                <a:gd name="connsiteY4" fmla="*/ 771218 h 7428086"/>
                <a:gd name="connsiteX5" fmla="*/ 0 w 2416899"/>
                <a:gd name="connsiteY5" fmla="*/ 511575 h 7428086"/>
                <a:gd name="connsiteX0" fmla="*/ 0 w 2421923"/>
                <a:gd name="connsiteY0" fmla="*/ 519888 h 7436399"/>
                <a:gd name="connsiteX1" fmla="*/ 1330 w 2421923"/>
                <a:gd name="connsiteY1" fmla="*/ 3518592 h 7436399"/>
                <a:gd name="connsiteX2" fmla="*/ 2414374 w 2421923"/>
                <a:gd name="connsiteY2" fmla="*/ 7436399 h 7436399"/>
                <a:gd name="connsiteX3" fmla="*/ 2416896 w 2421923"/>
                <a:gd name="connsiteY3" fmla="*/ 46950 h 7436399"/>
                <a:gd name="connsiteX4" fmla="*/ 2421923 w 2421923"/>
                <a:gd name="connsiteY4" fmla="*/ 523945 h 7436399"/>
                <a:gd name="connsiteX5" fmla="*/ 0 w 2421923"/>
                <a:gd name="connsiteY5" fmla="*/ 519888 h 7436399"/>
                <a:gd name="connsiteX0" fmla="*/ 0 w 2720357"/>
                <a:gd name="connsiteY0" fmla="*/ 0 h 6916511"/>
                <a:gd name="connsiteX1" fmla="*/ 1330 w 2720357"/>
                <a:gd name="connsiteY1" fmla="*/ 2998704 h 6916511"/>
                <a:gd name="connsiteX2" fmla="*/ 2414374 w 2720357"/>
                <a:gd name="connsiteY2" fmla="*/ 6916511 h 6916511"/>
                <a:gd name="connsiteX3" fmla="*/ 2421923 w 2720357"/>
                <a:gd name="connsiteY3" fmla="*/ 4057 h 6916511"/>
                <a:gd name="connsiteX4" fmla="*/ 0 w 2720357"/>
                <a:gd name="connsiteY4" fmla="*/ 0 h 6916511"/>
                <a:gd name="connsiteX0" fmla="*/ 0 w 2421923"/>
                <a:gd name="connsiteY0" fmla="*/ 0 h 6916511"/>
                <a:gd name="connsiteX1" fmla="*/ 1330 w 2421923"/>
                <a:gd name="connsiteY1" fmla="*/ 2998704 h 6916511"/>
                <a:gd name="connsiteX2" fmla="*/ 2414374 w 2421923"/>
                <a:gd name="connsiteY2" fmla="*/ 6916511 h 6916511"/>
                <a:gd name="connsiteX3" fmla="*/ 2421923 w 2421923"/>
                <a:gd name="connsiteY3" fmla="*/ 4057 h 6916511"/>
                <a:gd name="connsiteX4" fmla="*/ 0 w 2421923"/>
                <a:gd name="connsiteY4" fmla="*/ 0 h 6916511"/>
                <a:gd name="connsiteX0" fmla="*/ 0 w 2421923"/>
                <a:gd name="connsiteY0" fmla="*/ 0 h 6916511"/>
                <a:gd name="connsiteX1" fmla="*/ 1330 w 2421923"/>
                <a:gd name="connsiteY1" fmla="*/ 2998704 h 6916511"/>
                <a:gd name="connsiteX2" fmla="*/ 2414374 w 2421923"/>
                <a:gd name="connsiteY2" fmla="*/ 6916511 h 6916511"/>
                <a:gd name="connsiteX3" fmla="*/ 2421923 w 2421923"/>
                <a:gd name="connsiteY3" fmla="*/ 8114 h 6916511"/>
                <a:gd name="connsiteX4" fmla="*/ 0 w 2421923"/>
                <a:gd name="connsiteY4" fmla="*/ 0 h 6916511"/>
                <a:gd name="connsiteX0" fmla="*/ 0 w 2414413"/>
                <a:gd name="connsiteY0" fmla="*/ 0 h 6916511"/>
                <a:gd name="connsiteX1" fmla="*/ 1330 w 2414413"/>
                <a:gd name="connsiteY1" fmla="*/ 2998704 h 6916511"/>
                <a:gd name="connsiteX2" fmla="*/ 2414374 w 2414413"/>
                <a:gd name="connsiteY2" fmla="*/ 6916511 h 6916511"/>
                <a:gd name="connsiteX3" fmla="*/ 2301338 w 2414413"/>
                <a:gd name="connsiteY3" fmla="*/ 186618 h 6916511"/>
                <a:gd name="connsiteX4" fmla="*/ 0 w 2414413"/>
                <a:gd name="connsiteY4" fmla="*/ 0 h 6916511"/>
                <a:gd name="connsiteX0" fmla="*/ 0 w 2420249"/>
                <a:gd name="connsiteY0" fmla="*/ 0 h 6916511"/>
                <a:gd name="connsiteX1" fmla="*/ 1330 w 2420249"/>
                <a:gd name="connsiteY1" fmla="*/ 2998704 h 6916511"/>
                <a:gd name="connsiteX2" fmla="*/ 2414374 w 2420249"/>
                <a:gd name="connsiteY2" fmla="*/ 6916511 h 6916511"/>
                <a:gd name="connsiteX3" fmla="*/ 2420249 w 2420249"/>
                <a:gd name="connsiteY3" fmla="*/ 8112 h 6916511"/>
                <a:gd name="connsiteX4" fmla="*/ 0 w 2420249"/>
                <a:gd name="connsiteY4" fmla="*/ 0 h 6916511"/>
                <a:gd name="connsiteX0" fmla="*/ 0 w 2418574"/>
                <a:gd name="connsiteY0" fmla="*/ 0 h 6916511"/>
                <a:gd name="connsiteX1" fmla="*/ 1330 w 2418574"/>
                <a:gd name="connsiteY1" fmla="*/ 2998704 h 6916511"/>
                <a:gd name="connsiteX2" fmla="*/ 2414374 w 2418574"/>
                <a:gd name="connsiteY2" fmla="*/ 6916511 h 6916511"/>
                <a:gd name="connsiteX3" fmla="*/ 2418574 w 2418574"/>
                <a:gd name="connsiteY3" fmla="*/ 13521 h 6916511"/>
                <a:gd name="connsiteX4" fmla="*/ 0 w 2418574"/>
                <a:gd name="connsiteY4" fmla="*/ 0 h 6916511"/>
                <a:gd name="connsiteX0" fmla="*/ 0 w 2420249"/>
                <a:gd name="connsiteY0" fmla="*/ 0 h 6916511"/>
                <a:gd name="connsiteX1" fmla="*/ 1330 w 2420249"/>
                <a:gd name="connsiteY1" fmla="*/ 2998704 h 6916511"/>
                <a:gd name="connsiteX2" fmla="*/ 2414374 w 2420249"/>
                <a:gd name="connsiteY2" fmla="*/ 6916511 h 6916511"/>
                <a:gd name="connsiteX3" fmla="*/ 2420249 w 2420249"/>
                <a:gd name="connsiteY3" fmla="*/ 5407 h 6916511"/>
                <a:gd name="connsiteX4" fmla="*/ 0 w 2420249"/>
                <a:gd name="connsiteY4" fmla="*/ 0 h 6916511"/>
                <a:gd name="connsiteX0" fmla="*/ 0 w 2420249"/>
                <a:gd name="connsiteY0" fmla="*/ 0 h 6916511"/>
                <a:gd name="connsiteX1" fmla="*/ 1330 w 2420249"/>
                <a:gd name="connsiteY1" fmla="*/ 2998704 h 6916511"/>
                <a:gd name="connsiteX2" fmla="*/ 2414374 w 2420249"/>
                <a:gd name="connsiteY2" fmla="*/ 6916511 h 6916511"/>
                <a:gd name="connsiteX3" fmla="*/ 2420249 w 2420249"/>
                <a:gd name="connsiteY3" fmla="*/ 5407 h 6916511"/>
                <a:gd name="connsiteX4" fmla="*/ 0 w 2420249"/>
                <a:gd name="connsiteY4" fmla="*/ 0 h 6916511"/>
                <a:gd name="connsiteX0" fmla="*/ 0 w 2420249"/>
                <a:gd name="connsiteY0" fmla="*/ 0 h 6916511"/>
                <a:gd name="connsiteX1" fmla="*/ 1330 w 2420249"/>
                <a:gd name="connsiteY1" fmla="*/ 2998704 h 6916511"/>
                <a:gd name="connsiteX2" fmla="*/ 2412541 w 2420249"/>
                <a:gd name="connsiteY2" fmla="*/ 6916511 h 6916511"/>
                <a:gd name="connsiteX3" fmla="*/ 2420249 w 2420249"/>
                <a:gd name="connsiteY3" fmla="*/ 5407 h 6916511"/>
                <a:gd name="connsiteX4" fmla="*/ 0 w 2420249"/>
                <a:gd name="connsiteY4" fmla="*/ 0 h 6916511"/>
                <a:gd name="connsiteX0" fmla="*/ 0 w 2420249"/>
                <a:gd name="connsiteY0" fmla="*/ 0 h 6919473"/>
                <a:gd name="connsiteX1" fmla="*/ 1330 w 2420249"/>
                <a:gd name="connsiteY1" fmla="*/ 2998704 h 6919473"/>
                <a:gd name="connsiteX2" fmla="*/ 2412542 w 2420249"/>
                <a:gd name="connsiteY2" fmla="*/ 6919473 h 6919473"/>
                <a:gd name="connsiteX3" fmla="*/ 2420249 w 2420249"/>
                <a:gd name="connsiteY3" fmla="*/ 5407 h 6919473"/>
                <a:gd name="connsiteX4" fmla="*/ 0 w 2420249"/>
                <a:gd name="connsiteY4" fmla="*/ 0 h 6919473"/>
                <a:gd name="connsiteX0" fmla="*/ 0 w 2420249"/>
                <a:gd name="connsiteY0" fmla="*/ 0 h 6922435"/>
                <a:gd name="connsiteX1" fmla="*/ 1330 w 2420249"/>
                <a:gd name="connsiteY1" fmla="*/ 2998704 h 6922435"/>
                <a:gd name="connsiteX2" fmla="*/ 2414377 w 2420249"/>
                <a:gd name="connsiteY2" fmla="*/ 6922435 h 6922435"/>
                <a:gd name="connsiteX3" fmla="*/ 2420249 w 2420249"/>
                <a:gd name="connsiteY3" fmla="*/ 5407 h 6922435"/>
                <a:gd name="connsiteX4" fmla="*/ 0 w 2420249"/>
                <a:gd name="connsiteY4" fmla="*/ 0 h 6922435"/>
                <a:gd name="connsiteX0" fmla="*/ 0 w 2420649"/>
                <a:gd name="connsiteY0" fmla="*/ 0 h 6931319"/>
                <a:gd name="connsiteX1" fmla="*/ 1330 w 2420649"/>
                <a:gd name="connsiteY1" fmla="*/ 2998704 h 6931319"/>
                <a:gd name="connsiteX2" fmla="*/ 2419878 w 2420649"/>
                <a:gd name="connsiteY2" fmla="*/ 6931319 h 6931319"/>
                <a:gd name="connsiteX3" fmla="*/ 2420249 w 2420649"/>
                <a:gd name="connsiteY3" fmla="*/ 5407 h 6931319"/>
                <a:gd name="connsiteX4" fmla="*/ 0 w 2420649"/>
                <a:gd name="connsiteY4" fmla="*/ 0 h 6931319"/>
                <a:gd name="connsiteX0" fmla="*/ 0 w 2420649"/>
                <a:gd name="connsiteY0" fmla="*/ 0 h 6931319"/>
                <a:gd name="connsiteX1" fmla="*/ 1330 w 2420649"/>
                <a:gd name="connsiteY1" fmla="*/ 2998704 h 6931319"/>
                <a:gd name="connsiteX2" fmla="*/ 2419878 w 2420649"/>
                <a:gd name="connsiteY2" fmla="*/ 6931319 h 6931319"/>
                <a:gd name="connsiteX3" fmla="*/ 2420249 w 2420649"/>
                <a:gd name="connsiteY3" fmla="*/ 5407 h 6931319"/>
                <a:gd name="connsiteX4" fmla="*/ 0 w 2420649"/>
                <a:gd name="connsiteY4" fmla="*/ 0 h 6931319"/>
                <a:gd name="connsiteX0" fmla="*/ 0 w 2422301"/>
                <a:gd name="connsiteY0" fmla="*/ 0 h 6931319"/>
                <a:gd name="connsiteX1" fmla="*/ 1330 w 2422301"/>
                <a:gd name="connsiteY1" fmla="*/ 2998704 h 6931319"/>
                <a:gd name="connsiteX2" fmla="*/ 2421711 w 2422301"/>
                <a:gd name="connsiteY2" fmla="*/ 6931319 h 6931319"/>
                <a:gd name="connsiteX3" fmla="*/ 2420249 w 2422301"/>
                <a:gd name="connsiteY3" fmla="*/ 5407 h 6931319"/>
                <a:gd name="connsiteX4" fmla="*/ 0 w 2422301"/>
                <a:gd name="connsiteY4" fmla="*/ 0 h 6931319"/>
                <a:gd name="connsiteX0" fmla="*/ 0 w 2420249"/>
                <a:gd name="connsiteY0" fmla="*/ 0 h 6929295"/>
                <a:gd name="connsiteX1" fmla="*/ 1330 w 2420249"/>
                <a:gd name="connsiteY1" fmla="*/ 2998704 h 6929295"/>
                <a:gd name="connsiteX2" fmla="*/ 2419204 w 2420249"/>
                <a:gd name="connsiteY2" fmla="*/ 6929295 h 6929295"/>
                <a:gd name="connsiteX3" fmla="*/ 2420249 w 2420249"/>
                <a:gd name="connsiteY3" fmla="*/ 5407 h 6929295"/>
                <a:gd name="connsiteX4" fmla="*/ 0 w 2420249"/>
                <a:gd name="connsiteY4" fmla="*/ 0 h 6929295"/>
                <a:gd name="connsiteX0" fmla="*/ 0 w 2421683"/>
                <a:gd name="connsiteY0" fmla="*/ 0 h 6932257"/>
                <a:gd name="connsiteX1" fmla="*/ 1330 w 2421683"/>
                <a:gd name="connsiteY1" fmla="*/ 2998704 h 6932257"/>
                <a:gd name="connsiteX2" fmla="*/ 2421038 w 2421683"/>
                <a:gd name="connsiteY2" fmla="*/ 6932257 h 6932257"/>
                <a:gd name="connsiteX3" fmla="*/ 2420249 w 2421683"/>
                <a:gd name="connsiteY3" fmla="*/ 5407 h 6932257"/>
                <a:gd name="connsiteX4" fmla="*/ 0 w 2421683"/>
                <a:gd name="connsiteY4" fmla="*/ 0 h 6932257"/>
                <a:gd name="connsiteX0" fmla="*/ 0 w 2423916"/>
                <a:gd name="connsiteY0" fmla="*/ 514 h 6932771"/>
                <a:gd name="connsiteX1" fmla="*/ 1330 w 2423916"/>
                <a:gd name="connsiteY1" fmla="*/ 2999218 h 6932771"/>
                <a:gd name="connsiteX2" fmla="*/ 2421038 w 2423916"/>
                <a:gd name="connsiteY2" fmla="*/ 6932771 h 6932771"/>
                <a:gd name="connsiteX3" fmla="*/ 2423916 w 2423916"/>
                <a:gd name="connsiteY3" fmla="*/ 0 h 6932771"/>
                <a:gd name="connsiteX4" fmla="*/ 0 w 2423916"/>
                <a:gd name="connsiteY4" fmla="*/ 514 h 6932771"/>
                <a:gd name="connsiteX0" fmla="*/ 0 w 2423916"/>
                <a:gd name="connsiteY0" fmla="*/ 514 h 6935733"/>
                <a:gd name="connsiteX1" fmla="*/ 1330 w 2423916"/>
                <a:gd name="connsiteY1" fmla="*/ 2999218 h 6935733"/>
                <a:gd name="connsiteX2" fmla="*/ 2419206 w 2423916"/>
                <a:gd name="connsiteY2" fmla="*/ 6935733 h 6935733"/>
                <a:gd name="connsiteX3" fmla="*/ 2423916 w 2423916"/>
                <a:gd name="connsiteY3" fmla="*/ 0 h 6935733"/>
                <a:gd name="connsiteX4" fmla="*/ 0 w 2423916"/>
                <a:gd name="connsiteY4" fmla="*/ 514 h 6935733"/>
                <a:gd name="connsiteX0" fmla="*/ 0 w 2423916"/>
                <a:gd name="connsiteY0" fmla="*/ 514 h 6935735"/>
                <a:gd name="connsiteX1" fmla="*/ 1330 w 2423916"/>
                <a:gd name="connsiteY1" fmla="*/ 2999218 h 6935735"/>
                <a:gd name="connsiteX2" fmla="*/ 2422874 w 2423916"/>
                <a:gd name="connsiteY2" fmla="*/ 6935735 h 6935735"/>
                <a:gd name="connsiteX3" fmla="*/ 2423916 w 2423916"/>
                <a:gd name="connsiteY3" fmla="*/ 0 h 6935735"/>
                <a:gd name="connsiteX4" fmla="*/ 0 w 2423916"/>
                <a:gd name="connsiteY4" fmla="*/ 514 h 6935735"/>
                <a:gd name="connsiteX0" fmla="*/ 0 w 2423916"/>
                <a:gd name="connsiteY0" fmla="*/ 514 h 6935735"/>
                <a:gd name="connsiteX1" fmla="*/ 1330 w 2423916"/>
                <a:gd name="connsiteY1" fmla="*/ 2999218 h 6935735"/>
                <a:gd name="connsiteX2" fmla="*/ 2421620 w 2423916"/>
                <a:gd name="connsiteY2" fmla="*/ 6935735 h 6935735"/>
                <a:gd name="connsiteX3" fmla="*/ 2423916 w 2423916"/>
                <a:gd name="connsiteY3" fmla="*/ 0 h 6935735"/>
                <a:gd name="connsiteX4" fmla="*/ 0 w 2423916"/>
                <a:gd name="connsiteY4" fmla="*/ 514 h 6935735"/>
                <a:gd name="connsiteX0" fmla="*/ 1249 w 2423483"/>
                <a:gd name="connsiteY0" fmla="*/ 0 h 7644339"/>
                <a:gd name="connsiteX1" fmla="*/ 897 w 2423483"/>
                <a:gd name="connsiteY1" fmla="*/ 3707822 h 7644339"/>
                <a:gd name="connsiteX2" fmla="*/ 2421187 w 2423483"/>
                <a:gd name="connsiteY2" fmla="*/ 7644339 h 7644339"/>
                <a:gd name="connsiteX3" fmla="*/ 2423483 w 2423483"/>
                <a:gd name="connsiteY3" fmla="*/ 708604 h 7644339"/>
                <a:gd name="connsiteX4" fmla="*/ 1249 w 2423483"/>
                <a:gd name="connsiteY4" fmla="*/ 0 h 7644339"/>
                <a:gd name="connsiteX0" fmla="*/ 1249 w 2421559"/>
                <a:gd name="connsiteY0" fmla="*/ 0 h 7644339"/>
                <a:gd name="connsiteX1" fmla="*/ 897 w 2421559"/>
                <a:gd name="connsiteY1" fmla="*/ 3707822 h 7644339"/>
                <a:gd name="connsiteX2" fmla="*/ 2421187 w 2421559"/>
                <a:gd name="connsiteY2" fmla="*/ 7644339 h 7644339"/>
                <a:gd name="connsiteX3" fmla="*/ 2415071 w 2421559"/>
                <a:gd name="connsiteY3" fmla="*/ 13071 h 7644339"/>
                <a:gd name="connsiteX4" fmla="*/ 1249 w 2421559"/>
                <a:gd name="connsiteY4" fmla="*/ 0 h 7644339"/>
                <a:gd name="connsiteX0" fmla="*/ 1249 w 2422643"/>
                <a:gd name="connsiteY0" fmla="*/ 514 h 7644853"/>
                <a:gd name="connsiteX1" fmla="*/ 897 w 2422643"/>
                <a:gd name="connsiteY1" fmla="*/ 3708336 h 7644853"/>
                <a:gd name="connsiteX2" fmla="*/ 2421187 w 2422643"/>
                <a:gd name="connsiteY2" fmla="*/ 7644853 h 7644853"/>
                <a:gd name="connsiteX3" fmla="*/ 2422643 w 2422643"/>
                <a:gd name="connsiteY3" fmla="*/ 0 h 7644853"/>
                <a:gd name="connsiteX4" fmla="*/ 1249 w 2422643"/>
                <a:gd name="connsiteY4" fmla="*/ 514 h 7644853"/>
                <a:gd name="connsiteX0" fmla="*/ 1249 w 2422643"/>
                <a:gd name="connsiteY0" fmla="*/ 514 h 7644853"/>
                <a:gd name="connsiteX1" fmla="*/ 897 w 2422643"/>
                <a:gd name="connsiteY1" fmla="*/ 3708336 h 7644853"/>
                <a:gd name="connsiteX2" fmla="*/ 2421187 w 2422643"/>
                <a:gd name="connsiteY2" fmla="*/ 7644853 h 7644853"/>
                <a:gd name="connsiteX3" fmla="*/ 2422643 w 2422643"/>
                <a:gd name="connsiteY3" fmla="*/ 0 h 7644853"/>
                <a:gd name="connsiteX4" fmla="*/ 1249 w 2422643"/>
                <a:gd name="connsiteY4" fmla="*/ 514 h 7644853"/>
                <a:gd name="connsiteX0" fmla="*/ 1249 w 2423571"/>
                <a:gd name="connsiteY0" fmla="*/ 514 h 7650287"/>
                <a:gd name="connsiteX1" fmla="*/ 897 w 2423571"/>
                <a:gd name="connsiteY1" fmla="*/ 3708336 h 7650287"/>
                <a:gd name="connsiteX2" fmla="*/ 2422870 w 2423571"/>
                <a:gd name="connsiteY2" fmla="*/ 7650287 h 7650287"/>
                <a:gd name="connsiteX3" fmla="*/ 2422643 w 2423571"/>
                <a:gd name="connsiteY3" fmla="*/ 0 h 7650287"/>
                <a:gd name="connsiteX4" fmla="*/ 1249 w 2423571"/>
                <a:gd name="connsiteY4" fmla="*/ 514 h 7650287"/>
                <a:gd name="connsiteX0" fmla="*/ 1249 w 2423571"/>
                <a:gd name="connsiteY0" fmla="*/ 514 h 7650287"/>
                <a:gd name="connsiteX1" fmla="*/ 897 w 2423571"/>
                <a:gd name="connsiteY1" fmla="*/ 3721921 h 7650287"/>
                <a:gd name="connsiteX2" fmla="*/ 2422870 w 2423571"/>
                <a:gd name="connsiteY2" fmla="*/ 7650287 h 7650287"/>
                <a:gd name="connsiteX3" fmla="*/ 2422643 w 2423571"/>
                <a:gd name="connsiteY3" fmla="*/ 0 h 7650287"/>
                <a:gd name="connsiteX4" fmla="*/ 1249 w 2423571"/>
                <a:gd name="connsiteY4" fmla="*/ 514 h 7650287"/>
                <a:gd name="connsiteX0" fmla="*/ 0 w 2429051"/>
                <a:gd name="connsiteY0" fmla="*/ 0 h 7652490"/>
                <a:gd name="connsiteX1" fmla="*/ 6377 w 2429051"/>
                <a:gd name="connsiteY1" fmla="*/ 3724124 h 7652490"/>
                <a:gd name="connsiteX2" fmla="*/ 2428350 w 2429051"/>
                <a:gd name="connsiteY2" fmla="*/ 7652490 h 7652490"/>
                <a:gd name="connsiteX3" fmla="*/ 2428123 w 2429051"/>
                <a:gd name="connsiteY3" fmla="*/ 2203 h 7652490"/>
                <a:gd name="connsiteX4" fmla="*/ 0 w 2429051"/>
                <a:gd name="connsiteY4" fmla="*/ 0 h 7652490"/>
                <a:gd name="connsiteX0" fmla="*/ 0 w 2429051"/>
                <a:gd name="connsiteY0" fmla="*/ 0 h 7652490"/>
                <a:gd name="connsiteX1" fmla="*/ 6377 w 2429051"/>
                <a:gd name="connsiteY1" fmla="*/ 3724124 h 7652490"/>
                <a:gd name="connsiteX2" fmla="*/ 2428350 w 2429051"/>
                <a:gd name="connsiteY2" fmla="*/ 7652490 h 7652490"/>
                <a:gd name="connsiteX3" fmla="*/ 2428123 w 2429051"/>
                <a:gd name="connsiteY3" fmla="*/ 2203 h 7652490"/>
                <a:gd name="connsiteX4" fmla="*/ 0 w 2429051"/>
                <a:gd name="connsiteY4" fmla="*/ 0 h 7652490"/>
                <a:gd name="connsiteX0" fmla="*/ 0 w 2429051"/>
                <a:gd name="connsiteY0" fmla="*/ 0 h 7652490"/>
                <a:gd name="connsiteX1" fmla="*/ 3012 w 2429051"/>
                <a:gd name="connsiteY1" fmla="*/ 3724124 h 7652490"/>
                <a:gd name="connsiteX2" fmla="*/ 2428350 w 2429051"/>
                <a:gd name="connsiteY2" fmla="*/ 7652490 h 7652490"/>
                <a:gd name="connsiteX3" fmla="*/ 2428123 w 2429051"/>
                <a:gd name="connsiteY3" fmla="*/ 2203 h 7652490"/>
                <a:gd name="connsiteX4" fmla="*/ 0 w 2429051"/>
                <a:gd name="connsiteY4" fmla="*/ 0 h 7652490"/>
                <a:gd name="connsiteX0" fmla="*/ 59291 w 2426092"/>
                <a:gd name="connsiteY0" fmla="*/ 60287 h 7650287"/>
                <a:gd name="connsiteX1" fmla="*/ 53 w 2426092"/>
                <a:gd name="connsiteY1" fmla="*/ 3721921 h 7650287"/>
                <a:gd name="connsiteX2" fmla="*/ 2425391 w 2426092"/>
                <a:gd name="connsiteY2" fmla="*/ 7650287 h 7650287"/>
                <a:gd name="connsiteX3" fmla="*/ 2425164 w 2426092"/>
                <a:gd name="connsiteY3" fmla="*/ 0 h 7650287"/>
                <a:gd name="connsiteX4" fmla="*/ 59291 w 2426092"/>
                <a:gd name="connsiteY4" fmla="*/ 60287 h 7650287"/>
                <a:gd name="connsiteX0" fmla="*/ 4082 w 2426403"/>
                <a:gd name="connsiteY0" fmla="*/ 514 h 7650287"/>
                <a:gd name="connsiteX1" fmla="*/ 364 w 2426403"/>
                <a:gd name="connsiteY1" fmla="*/ 3721921 h 7650287"/>
                <a:gd name="connsiteX2" fmla="*/ 2425702 w 2426403"/>
                <a:gd name="connsiteY2" fmla="*/ 7650287 h 7650287"/>
                <a:gd name="connsiteX3" fmla="*/ 2425475 w 2426403"/>
                <a:gd name="connsiteY3" fmla="*/ 0 h 7650287"/>
                <a:gd name="connsiteX4" fmla="*/ 4082 w 2426403"/>
                <a:gd name="connsiteY4" fmla="*/ 514 h 7650287"/>
                <a:gd name="connsiteX0" fmla="*/ 2481 w 2426484"/>
                <a:gd name="connsiteY0" fmla="*/ 514 h 7650287"/>
                <a:gd name="connsiteX1" fmla="*/ 445 w 2426484"/>
                <a:gd name="connsiteY1" fmla="*/ 3721921 h 7650287"/>
                <a:gd name="connsiteX2" fmla="*/ 2425783 w 2426484"/>
                <a:gd name="connsiteY2" fmla="*/ 7650287 h 7650287"/>
                <a:gd name="connsiteX3" fmla="*/ 2425556 w 2426484"/>
                <a:gd name="connsiteY3" fmla="*/ 0 h 7650287"/>
                <a:gd name="connsiteX4" fmla="*/ 2481 w 2426484"/>
                <a:gd name="connsiteY4" fmla="*/ 514 h 7650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6484" h="7650287">
                  <a:moveTo>
                    <a:pt x="2481" y="514"/>
                  </a:moveTo>
                  <a:cubicBezTo>
                    <a:pt x="4607" y="1241889"/>
                    <a:pt x="-1681" y="2480546"/>
                    <a:pt x="445" y="3721921"/>
                  </a:cubicBezTo>
                  <a:lnTo>
                    <a:pt x="2425783" y="7650287"/>
                  </a:lnTo>
                  <a:cubicBezTo>
                    <a:pt x="2428299" y="5346136"/>
                    <a:pt x="2423040" y="2304151"/>
                    <a:pt x="2425556" y="0"/>
                  </a:cubicBezTo>
                  <a:lnTo>
                    <a:pt x="2481" y="51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</p:grpSp>
      <p:pic>
        <p:nvPicPr>
          <p:cNvPr id="16" name="Graphic 15">
            <a:extLst>
              <a:ext uri="{FF2B5EF4-FFF2-40B4-BE49-F238E27FC236}">
                <a16:creationId xmlns:a16="http://schemas.microsoft.com/office/drawing/2014/main" id="{C9BC1E41-6647-2C1B-9C95-9FA3B32B2E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email">
            <a:alphaModFix amt="4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5186" t="7148" r="7459" b="8119"/>
          <a:stretch/>
        </p:blipFill>
        <p:spPr>
          <a:xfrm>
            <a:off x="1" y="0"/>
            <a:ext cx="12191999" cy="6096000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AD22229-B39C-E081-7A47-F5E6F83BE88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7988" y="1568025"/>
            <a:ext cx="5655956" cy="553998"/>
          </a:xfrm>
        </p:spPr>
        <p:txBody>
          <a:bodyPr wrap="square">
            <a:spAutoFit/>
          </a:bodyPr>
          <a:lstStyle>
            <a:lvl1pPr marL="0" indent="0" algn="l" rtl="0">
              <a:buNone/>
              <a:defRPr sz="3600" b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  <a:lvl2pPr marL="244475" indent="0" algn="ctr">
              <a:buNone/>
              <a:defRPr sz="4000" b="1">
                <a:solidFill>
                  <a:schemeClr val="bg1"/>
                </a:solidFill>
                <a:latin typeface="+mj-lt"/>
              </a:defRPr>
            </a:lvl2pPr>
            <a:lvl3pPr marL="503237" indent="0" algn="ctr">
              <a:buNone/>
              <a:defRPr sz="4000" b="1">
                <a:solidFill>
                  <a:schemeClr val="bg1"/>
                </a:solidFill>
                <a:latin typeface="+mj-lt"/>
              </a:defRPr>
            </a:lvl3pPr>
            <a:lvl4pPr marL="706438" indent="0" algn="ctr">
              <a:buNone/>
              <a:defRPr sz="4000" b="1">
                <a:solidFill>
                  <a:schemeClr val="bg1"/>
                </a:solidFill>
                <a:latin typeface="+mj-lt"/>
              </a:defRPr>
            </a:lvl4pPr>
            <a:lvl5pPr marL="950912" indent="0" algn="ctr">
              <a:buNone/>
              <a:defRPr sz="40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Statement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92E9499-E987-E42E-F004-F3A951922DC4}"/>
              </a:ext>
            </a:extLst>
          </p:cNvPr>
          <p:cNvSpPr/>
          <p:nvPr userDrawn="1"/>
        </p:nvSpPr>
        <p:spPr>
          <a:xfrm>
            <a:off x="0" y="6092825"/>
            <a:ext cx="12192000" cy="765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EC13F5-1B7F-678E-3B19-87456A205FF7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3482" y="6302729"/>
            <a:ext cx="1488376" cy="34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0646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ext steps/question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BC009534-3E88-8178-0390-E850FB32CB8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5226914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C009534-3E88-8178-0390-E850FB32CB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29919666-55CD-DF32-D513-B72097E0F25B}"/>
              </a:ext>
            </a:extLst>
          </p:cNvPr>
          <p:cNvSpPr txBox="1"/>
          <p:nvPr userDrawn="1"/>
        </p:nvSpPr>
        <p:spPr>
          <a:xfrm>
            <a:off x="4969163" y="6617170"/>
            <a:ext cx="225367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en-US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rPr>
              <a:t>Strictly confidential</a:t>
            </a:r>
          </a:p>
        </p:txBody>
      </p:sp>
      <p:pic>
        <p:nvPicPr>
          <p:cNvPr id="4" name="Picture 3" descr="Financial graphs on a dark display">
            <a:extLst>
              <a:ext uri="{FF2B5EF4-FFF2-40B4-BE49-F238E27FC236}">
                <a16:creationId xmlns:a16="http://schemas.microsoft.com/office/drawing/2014/main" id="{9019178B-77C1-81C1-38C6-C1201723E9A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email">
            <a:duotone>
              <a:prstClr val="black"/>
              <a:schemeClr val="tx2">
                <a:tint val="45000"/>
                <a:satMod val="400000"/>
              </a:schemeClr>
            </a:duotone>
            <a:alphaModFix am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092825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AD22229-B39C-E081-7A47-F5E6F83BE88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29204" y="2694057"/>
            <a:ext cx="5533592" cy="1231106"/>
          </a:xfrm>
        </p:spPr>
        <p:txBody>
          <a:bodyPr wrap="square">
            <a:spAutoFit/>
          </a:bodyPr>
          <a:lstStyle>
            <a:lvl1pPr marL="0" indent="0" algn="ctr" rtl="0">
              <a:buNone/>
              <a:defRPr sz="40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  <a:lvl2pPr marL="244475" indent="0" algn="ctr">
              <a:buNone/>
              <a:defRPr sz="4000" b="1">
                <a:solidFill>
                  <a:schemeClr val="bg1"/>
                </a:solidFill>
                <a:latin typeface="+mj-lt"/>
              </a:defRPr>
            </a:lvl2pPr>
            <a:lvl3pPr marL="503237" indent="0" algn="ctr">
              <a:buNone/>
              <a:defRPr sz="4000" b="1">
                <a:solidFill>
                  <a:schemeClr val="bg1"/>
                </a:solidFill>
                <a:latin typeface="+mj-lt"/>
              </a:defRPr>
            </a:lvl3pPr>
            <a:lvl4pPr marL="706438" indent="0" algn="ctr">
              <a:buNone/>
              <a:defRPr sz="4000" b="1">
                <a:solidFill>
                  <a:schemeClr val="bg1"/>
                </a:solidFill>
                <a:latin typeface="+mj-lt"/>
              </a:defRPr>
            </a:lvl4pPr>
            <a:lvl5pPr marL="950912" indent="0" algn="ctr">
              <a:buNone/>
              <a:defRPr sz="40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Next steps/questions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3F3FF31-54CB-9BE8-53D5-9BAEFF6FC556}"/>
              </a:ext>
            </a:extLst>
          </p:cNvPr>
          <p:cNvSpPr/>
          <p:nvPr userDrawn="1"/>
        </p:nvSpPr>
        <p:spPr>
          <a:xfrm rot="5400000" flipV="1">
            <a:off x="707004" y="4700733"/>
            <a:ext cx="685088" cy="2099096"/>
          </a:xfrm>
          <a:custGeom>
            <a:avLst/>
            <a:gdLst>
              <a:gd name="connsiteX0" fmla="*/ 685088 w 685088"/>
              <a:gd name="connsiteY0" fmla="*/ 0 h 2099096"/>
              <a:gd name="connsiteX1" fmla="*/ 685088 w 685088"/>
              <a:gd name="connsiteY1" fmla="*/ 234785 h 2099096"/>
              <a:gd name="connsiteX2" fmla="*/ 685088 w 685088"/>
              <a:gd name="connsiteY2" fmla="*/ 717550 h 2099096"/>
              <a:gd name="connsiteX3" fmla="*/ 685088 w 685088"/>
              <a:gd name="connsiteY3" fmla="*/ 2099096 h 2099096"/>
              <a:gd name="connsiteX4" fmla="*/ 0 w 685088"/>
              <a:gd name="connsiteY4" fmla="*/ 1397595 h 2099096"/>
              <a:gd name="connsiteX5" fmla="*/ 0 w 685088"/>
              <a:gd name="connsiteY5" fmla="*/ 0 h 2099096"/>
              <a:gd name="connsiteX6" fmla="*/ 323138 w 685088"/>
              <a:gd name="connsiteY6" fmla="*/ 0 h 2099096"/>
              <a:gd name="connsiteX7" fmla="*/ 450302 w 685088"/>
              <a:gd name="connsiteY7" fmla="*/ 0 h 2099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088" h="2099096">
                <a:moveTo>
                  <a:pt x="685088" y="0"/>
                </a:moveTo>
                <a:lnTo>
                  <a:pt x="685088" y="234785"/>
                </a:lnTo>
                <a:lnTo>
                  <a:pt x="685088" y="717550"/>
                </a:lnTo>
                <a:lnTo>
                  <a:pt x="685088" y="2099096"/>
                </a:lnTo>
                <a:lnTo>
                  <a:pt x="0" y="1397595"/>
                </a:lnTo>
                <a:lnTo>
                  <a:pt x="0" y="0"/>
                </a:lnTo>
                <a:lnTo>
                  <a:pt x="323138" y="0"/>
                </a:lnTo>
                <a:lnTo>
                  <a:pt x="450302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CAF602-37A7-2793-F15D-BD5355F7FF9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3482" y="6302729"/>
            <a:ext cx="1488376" cy="34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869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BC009534-3E88-8178-0390-E850FB32CB8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724709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C009534-3E88-8178-0390-E850FB32CB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29919666-55CD-DF32-D513-B72097E0F25B}"/>
              </a:ext>
            </a:extLst>
          </p:cNvPr>
          <p:cNvSpPr txBox="1"/>
          <p:nvPr userDrawn="1"/>
        </p:nvSpPr>
        <p:spPr>
          <a:xfrm>
            <a:off x="4969163" y="6617170"/>
            <a:ext cx="225367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en-US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rPr>
              <a:t>Strictly confidential</a:t>
            </a:r>
          </a:p>
        </p:txBody>
      </p:sp>
      <p:pic>
        <p:nvPicPr>
          <p:cNvPr id="4" name="Picture 3" descr="Financial graphs on a dark display">
            <a:extLst>
              <a:ext uri="{FF2B5EF4-FFF2-40B4-BE49-F238E27FC236}">
                <a16:creationId xmlns:a16="http://schemas.microsoft.com/office/drawing/2014/main" id="{9019178B-77C1-81C1-38C6-C1201723E9A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email">
            <a:duotone>
              <a:prstClr val="black"/>
              <a:schemeClr val="tx2">
                <a:tint val="45000"/>
                <a:satMod val="400000"/>
              </a:schemeClr>
            </a:duotone>
            <a:alphaModFix am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092825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AD22229-B39C-E081-7A47-F5E6F83BE88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29204" y="2352312"/>
            <a:ext cx="5533592" cy="615553"/>
          </a:xfrm>
        </p:spPr>
        <p:txBody>
          <a:bodyPr wrap="square">
            <a:spAutoFit/>
          </a:bodyPr>
          <a:lstStyle>
            <a:lvl1pPr marL="0" indent="0" algn="ctr" rtl="0">
              <a:buNone/>
              <a:defRPr sz="40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  <a:lvl2pPr marL="244475" indent="0" algn="ctr">
              <a:buNone/>
              <a:defRPr sz="4000" b="1">
                <a:solidFill>
                  <a:schemeClr val="bg1"/>
                </a:solidFill>
                <a:latin typeface="+mj-lt"/>
              </a:defRPr>
            </a:lvl2pPr>
            <a:lvl3pPr marL="503237" indent="0" algn="ctr">
              <a:buNone/>
              <a:defRPr sz="4000" b="1">
                <a:solidFill>
                  <a:schemeClr val="bg1"/>
                </a:solidFill>
                <a:latin typeface="+mj-lt"/>
              </a:defRPr>
            </a:lvl3pPr>
            <a:lvl4pPr marL="706438" indent="0" algn="ctr">
              <a:buNone/>
              <a:defRPr sz="4000" b="1">
                <a:solidFill>
                  <a:schemeClr val="bg1"/>
                </a:solidFill>
                <a:latin typeface="+mj-lt"/>
              </a:defRPr>
            </a:lvl4pPr>
            <a:lvl5pPr marL="950912" indent="0" algn="ctr">
              <a:buNone/>
              <a:defRPr sz="40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Thank you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3F3FF31-54CB-9BE8-53D5-9BAEFF6FC556}"/>
              </a:ext>
            </a:extLst>
          </p:cNvPr>
          <p:cNvSpPr/>
          <p:nvPr userDrawn="1"/>
        </p:nvSpPr>
        <p:spPr>
          <a:xfrm rot="5400000" flipV="1">
            <a:off x="707004" y="4700733"/>
            <a:ext cx="685088" cy="2099096"/>
          </a:xfrm>
          <a:custGeom>
            <a:avLst/>
            <a:gdLst>
              <a:gd name="connsiteX0" fmla="*/ 685088 w 685088"/>
              <a:gd name="connsiteY0" fmla="*/ 0 h 2099096"/>
              <a:gd name="connsiteX1" fmla="*/ 685088 w 685088"/>
              <a:gd name="connsiteY1" fmla="*/ 234785 h 2099096"/>
              <a:gd name="connsiteX2" fmla="*/ 685088 w 685088"/>
              <a:gd name="connsiteY2" fmla="*/ 717550 h 2099096"/>
              <a:gd name="connsiteX3" fmla="*/ 685088 w 685088"/>
              <a:gd name="connsiteY3" fmla="*/ 2099096 h 2099096"/>
              <a:gd name="connsiteX4" fmla="*/ 0 w 685088"/>
              <a:gd name="connsiteY4" fmla="*/ 1397595 h 2099096"/>
              <a:gd name="connsiteX5" fmla="*/ 0 w 685088"/>
              <a:gd name="connsiteY5" fmla="*/ 0 h 2099096"/>
              <a:gd name="connsiteX6" fmla="*/ 323138 w 685088"/>
              <a:gd name="connsiteY6" fmla="*/ 0 h 2099096"/>
              <a:gd name="connsiteX7" fmla="*/ 450302 w 685088"/>
              <a:gd name="connsiteY7" fmla="*/ 0 h 2099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088" h="2099096">
                <a:moveTo>
                  <a:pt x="685088" y="0"/>
                </a:moveTo>
                <a:lnTo>
                  <a:pt x="685088" y="234785"/>
                </a:lnTo>
                <a:lnTo>
                  <a:pt x="685088" y="717550"/>
                </a:lnTo>
                <a:lnTo>
                  <a:pt x="685088" y="2099096"/>
                </a:lnTo>
                <a:lnTo>
                  <a:pt x="0" y="1397595"/>
                </a:lnTo>
                <a:lnTo>
                  <a:pt x="0" y="0"/>
                </a:lnTo>
                <a:lnTo>
                  <a:pt x="323138" y="0"/>
                </a:lnTo>
                <a:lnTo>
                  <a:pt x="450302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DD856912-54CA-E449-09FF-64174DF840E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29204" y="3125858"/>
            <a:ext cx="5533592" cy="430887"/>
          </a:xfrm>
        </p:spPr>
        <p:txBody>
          <a:bodyPr wrap="square">
            <a:spAutoFit/>
          </a:bodyPr>
          <a:lstStyle>
            <a:lvl1pPr marL="0" indent="0" algn="ctr" rtl="0">
              <a:buNone/>
              <a:defRPr sz="2800" b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  <a:lvl2pPr marL="244475" indent="0" algn="ctr">
              <a:buNone/>
              <a:defRPr sz="4000" b="1">
                <a:solidFill>
                  <a:schemeClr val="bg1"/>
                </a:solidFill>
                <a:latin typeface="+mj-lt"/>
              </a:defRPr>
            </a:lvl2pPr>
            <a:lvl3pPr marL="503237" indent="0" algn="ctr">
              <a:buNone/>
              <a:defRPr sz="4000" b="1">
                <a:solidFill>
                  <a:schemeClr val="bg1"/>
                </a:solidFill>
                <a:latin typeface="+mj-lt"/>
              </a:defRPr>
            </a:lvl3pPr>
            <a:lvl4pPr marL="706438" indent="0" algn="ctr">
              <a:buNone/>
              <a:defRPr sz="4000" b="1">
                <a:solidFill>
                  <a:schemeClr val="bg1"/>
                </a:solidFill>
                <a:latin typeface="+mj-lt"/>
              </a:defRPr>
            </a:lvl4pPr>
            <a:lvl5pPr marL="950912" indent="0" algn="ctr">
              <a:buNone/>
              <a:defRPr sz="40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www.think-cell.com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37EC4F9-D763-CBFF-34A1-8C74E39F6C8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3482" y="6302729"/>
            <a:ext cx="1488376" cy="34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2614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iness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F55E2CDA-D709-4255-90BA-F73D72996DF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2519208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55E2CDA-D709-4255-90BA-F73D72996DF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259AA49-CC91-4195-6D4F-6306DDF015E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7988" y="1558925"/>
            <a:ext cx="2943225" cy="2943225"/>
          </a:xfrm>
          <a:solidFill>
            <a:schemeClr val="bg2"/>
          </a:solidFill>
        </p:spPr>
        <p:txBody>
          <a:bodyPr anchor="ctr" anchorCtr="0"/>
          <a:lstStyle>
            <a:lvl1pPr marL="0" indent="0" rtl="0">
              <a:buNone/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r>
              <a:rPr lang="en-US" dirty="0"/>
              <a:t>Person picture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2D8F012-867B-D65F-B100-24AEE0266C5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749675" y="1558925"/>
            <a:ext cx="8059738" cy="492443"/>
          </a:xfrm>
        </p:spPr>
        <p:txBody>
          <a:bodyPr>
            <a:spAutoFit/>
          </a:bodyPr>
          <a:lstStyle>
            <a:lvl1pPr marL="0" indent="0" rtl="0">
              <a:buNone/>
              <a:defRPr sz="3200" b="1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  <a:lvl2pPr marL="244475" indent="0">
              <a:buNone/>
              <a:defRPr b="1"/>
            </a:lvl2pPr>
            <a:lvl3pPr marL="503237" indent="0">
              <a:buNone/>
              <a:defRPr b="1"/>
            </a:lvl3pPr>
            <a:lvl4pPr marL="706438" indent="0">
              <a:buNone/>
              <a:defRPr b="1"/>
            </a:lvl4pPr>
            <a:lvl5pPr marL="950912" indent="0">
              <a:buNone/>
              <a:defRPr b="1"/>
            </a:lvl5pPr>
          </a:lstStyle>
          <a:p>
            <a:pPr lvl="0"/>
            <a:r>
              <a:rPr lang="en-US"/>
              <a:t>Name Surname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661A8B3-0AA6-CAA5-4B3C-DED555604B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749675" y="2390775"/>
            <a:ext cx="8059738" cy="246221"/>
          </a:xfrm>
        </p:spPr>
        <p:txBody>
          <a:bodyPr>
            <a:spAutoFit/>
          </a:bodyPr>
          <a:lstStyle>
            <a:lvl1pPr marL="0" indent="0" rtl="0">
              <a:buNone/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  <a:lvl2pPr marL="244475" indent="0">
              <a:buNone/>
              <a:defRPr/>
            </a:lvl2pPr>
            <a:lvl3pPr marL="503237" indent="0">
              <a:buNone/>
              <a:defRPr/>
            </a:lvl3pPr>
            <a:lvl4pPr marL="706438" indent="0">
              <a:buNone/>
              <a:defRPr/>
            </a:lvl4pPr>
            <a:lvl5pPr marL="950912" indent="0">
              <a:buNone/>
              <a:defRPr/>
            </a:lvl5pPr>
          </a:lstStyle>
          <a:p>
            <a:pPr lvl="0"/>
            <a:r>
              <a:rPr lang="en-US"/>
              <a:t>Job title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C2EA9F-0CD5-CC8F-5F31-954E661B7C2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749675" y="3265488"/>
            <a:ext cx="8059738" cy="948978"/>
          </a:xfrm>
        </p:spPr>
        <p:txBody>
          <a:bodyPr wrap="square">
            <a:spAutoFit/>
          </a:bodyPr>
          <a:lstStyle>
            <a:lvl1pPr marL="0" indent="0" rtl="0">
              <a:lnSpc>
                <a:spcPct val="100000"/>
              </a:lnSpc>
              <a:buFont typeface="Arial" panose="020B0604020202020204" pitchFamily="34" charset="0"/>
              <a:buNone/>
              <a:defRPr sz="2000" b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  <a:lvl2pPr marL="466725" indent="-222250" rtl="0">
              <a:lnSpc>
                <a:spcPct val="100000"/>
              </a:lnSpc>
              <a:buFont typeface="Arial" panose="020B0604020202020204" pitchFamily="34" charset="0"/>
              <a:buChar char="•"/>
              <a:defRPr sz="200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2pPr>
          </a:lstStyle>
          <a:p>
            <a:pPr lvl="0"/>
            <a:r>
              <a:rPr lang="en-US"/>
              <a:t>In our 20 mins call, we will:</a:t>
            </a:r>
          </a:p>
          <a:p>
            <a:pPr lvl="1"/>
            <a:r>
              <a:rPr lang="en-US"/>
              <a:t>Answer your questions</a:t>
            </a:r>
          </a:p>
          <a:p>
            <a:pPr lvl="1"/>
            <a:r>
              <a:rPr lang="en-US"/>
              <a:t>Show you the tool in action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EE1125A9-0467-D842-59EB-A2B6150C68D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749675" y="5157785"/>
            <a:ext cx="1547090" cy="390530"/>
          </a:xfrm>
          <a:prstGeom prst="roundRect">
            <a:avLst>
              <a:gd name="adj" fmla="val 11789"/>
            </a:avLst>
          </a:prstGeom>
          <a:solidFill>
            <a:schemeClr val="accent1"/>
          </a:solidFill>
        </p:spPr>
        <p:txBody>
          <a:bodyPr anchor="ctr" anchorCtr="0">
            <a:noAutofit/>
          </a:bodyPr>
          <a:lstStyle>
            <a:lvl1pPr marL="0" indent="0" algn="ctr" rtl="0">
              <a:buFont typeface="Arial" panose="020B0604020202020204" pitchFamily="34" charset="0"/>
              <a:buNone/>
              <a:defRPr sz="12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  <a:lvl2pPr marL="244475" indent="0">
              <a:buNone/>
              <a:defRPr sz="1200" b="1">
                <a:solidFill>
                  <a:schemeClr val="bg1"/>
                </a:solidFill>
              </a:defRPr>
            </a:lvl2pPr>
            <a:lvl3pPr marL="503237" indent="0">
              <a:buNone/>
              <a:defRPr sz="1200" b="1">
                <a:solidFill>
                  <a:schemeClr val="bg1"/>
                </a:solidFill>
              </a:defRPr>
            </a:lvl3pPr>
            <a:lvl4pPr marL="706438" indent="0">
              <a:buNone/>
              <a:defRPr sz="1200" b="1">
                <a:solidFill>
                  <a:schemeClr val="bg1"/>
                </a:solidFill>
              </a:defRPr>
            </a:lvl4pPr>
            <a:lvl5pPr marL="950912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Schedule meeting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A07B54-90EA-021B-1DA1-66DD1510F717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fld id="{D8974CE2-3C35-4700-A5E8-4B928E2BFB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3170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e-pa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C3B59ED0-3AD6-00C4-87FD-541E42F8369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7305879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49" progId="TCLayout.ActiveDocument.1">
                  <p:embed/>
                </p:oleObj>
              </mc:Choice>
              <mc:Fallback>
                <p:oleObj name="think-cellスライド" r:id="rId3" imgW="349" imgH="349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3B59ED0-3AD6-00C4-87FD-541E42F8369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386786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Section divi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BC009534-3E88-8178-0390-E850FB32CB8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791869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C009534-3E88-8178-0390-E850FB32CB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9F0C4E3C-3E28-59FF-196C-0CF397BD7045}"/>
              </a:ext>
            </a:extLst>
          </p:cNvPr>
          <p:cNvSpPr/>
          <p:nvPr userDrawn="1"/>
        </p:nvSpPr>
        <p:spPr>
          <a:xfrm>
            <a:off x="0" y="6092825"/>
            <a:ext cx="12192000" cy="7803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8422FF40-CC08-75AE-60AE-40E3265148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email">
            <a:alphaModFix amt="4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5186" t="7148" r="7459" b="8119"/>
          <a:stretch/>
        </p:blipFill>
        <p:spPr>
          <a:xfrm>
            <a:off x="0" y="0"/>
            <a:ext cx="12191999" cy="6096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15BA561-1EE9-9C7E-C5F4-DE12DE3A6AF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3482" y="6302729"/>
            <a:ext cx="1488376" cy="34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5405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hink-cell data - do not delete" hidden="1">
            <a:extLst>
              <a:ext uri="{FF2B5EF4-FFF2-40B4-BE49-F238E27FC236}">
                <a16:creationId xmlns:a16="http://schemas.microsoft.com/office/drawing/2014/main" id="{5FE7FDFD-61B4-2639-8937-B6D912943F2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0702653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1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FE7FDFD-61B4-2639-8937-B6D912943F2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: Single Corner Rounded 5">
            <a:extLst>
              <a:ext uri="{FF2B5EF4-FFF2-40B4-BE49-F238E27FC236}">
                <a16:creationId xmlns:a16="http://schemas.microsoft.com/office/drawing/2014/main" id="{6EF0EB05-A812-5A56-5598-272C4A9E27BD}"/>
              </a:ext>
            </a:extLst>
          </p:cNvPr>
          <p:cNvSpPr/>
          <p:nvPr userDrawn="1"/>
        </p:nvSpPr>
        <p:spPr>
          <a:xfrm flipV="1">
            <a:off x="9042400" y="-5"/>
            <a:ext cx="3149600" cy="6095998"/>
          </a:xfrm>
          <a:prstGeom prst="round1Rect">
            <a:avLst>
              <a:gd name="adj" fmla="val 0"/>
            </a:avLst>
          </a:prstGeom>
          <a:solidFill>
            <a:srgbClr val="0303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pic>
        <p:nvPicPr>
          <p:cNvPr id="7" name="Picture 6" descr="Financial graphs on a dark display">
            <a:extLst>
              <a:ext uri="{FF2B5EF4-FFF2-40B4-BE49-F238E27FC236}">
                <a16:creationId xmlns:a16="http://schemas.microsoft.com/office/drawing/2014/main" id="{975A1636-12B5-18FE-17A3-9843737E47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duotone>
              <a:prstClr val="black"/>
              <a:srgbClr val="D9C3A5">
                <a:tint val="50000"/>
                <a:satMod val="180000"/>
              </a:srgbClr>
            </a:duotone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042400" cy="6096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696DD9-8E2F-9A70-61CB-38E0FA7E9AA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95600" y="1551562"/>
            <a:ext cx="4406400" cy="2215991"/>
          </a:xfrm>
        </p:spPr>
        <p:txBody>
          <a:bodyPr vert="horz" anchor="b"/>
          <a:lstStyle>
            <a:lvl1pPr algn="l" rtl="0">
              <a:defRPr sz="40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r>
              <a:rPr lang="en-US" dirty="0"/>
              <a:t>Presentation title</a:t>
            </a:r>
            <a:br>
              <a:rPr lang="en-US" dirty="0"/>
            </a:br>
            <a:r>
              <a:rPr lang="en-US" dirty="0"/>
              <a:t>(Arial Bold, 40pt)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A9E909-4FAA-99FE-2908-48F0908C9E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95600" y="3889076"/>
            <a:ext cx="4442400" cy="615553"/>
          </a:xfrm>
        </p:spPr>
        <p:txBody>
          <a:bodyPr lIns="0" tIns="0" rIns="0" bIns="0">
            <a:spAutoFit/>
          </a:bodyPr>
          <a:lstStyle>
            <a:lvl1pPr marL="0" indent="0" algn="l" rtl="0">
              <a:buNone/>
              <a:defRPr sz="20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 of the presentation or presenter name and title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BBA9192-D3F0-4571-B33E-039CC68A8E6D}"/>
              </a:ext>
            </a:extLst>
          </p:cNvPr>
          <p:cNvGrpSpPr/>
          <p:nvPr userDrawn="1"/>
        </p:nvGrpSpPr>
        <p:grpSpPr>
          <a:xfrm>
            <a:off x="2224491" y="6095991"/>
            <a:ext cx="9967509" cy="762009"/>
            <a:chOff x="2224491" y="6095992"/>
            <a:chExt cx="9967509" cy="76200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3313F87-FB1D-8BF2-A8C1-302060E6AE8C}"/>
                </a:ext>
              </a:extLst>
            </p:cNvPr>
            <p:cNvSpPr/>
            <p:nvPr userDrawn="1"/>
          </p:nvSpPr>
          <p:spPr>
            <a:xfrm>
              <a:off x="2224491" y="6095992"/>
              <a:ext cx="9946663" cy="762009"/>
            </a:xfrm>
            <a:custGeom>
              <a:avLst/>
              <a:gdLst>
                <a:gd name="connsiteX0" fmla="*/ 2275863 w 9946663"/>
                <a:gd name="connsiteY0" fmla="*/ 0 h 762009"/>
                <a:gd name="connsiteX1" fmla="*/ 9946663 w 9946663"/>
                <a:gd name="connsiteY1" fmla="*/ 0 h 762009"/>
                <a:gd name="connsiteX2" fmla="*/ 9946663 w 9946663"/>
                <a:gd name="connsiteY2" fmla="*/ 762008 h 762009"/>
                <a:gd name="connsiteX3" fmla="*/ 2315322 w 9946663"/>
                <a:gd name="connsiteY3" fmla="*/ 762008 h 762009"/>
                <a:gd name="connsiteX4" fmla="*/ 2315322 w 9946663"/>
                <a:gd name="connsiteY4" fmla="*/ 762009 h 762009"/>
                <a:gd name="connsiteX5" fmla="*/ 2056351 w 9946663"/>
                <a:gd name="connsiteY5" fmla="*/ 762009 h 762009"/>
                <a:gd name="connsiteX6" fmla="*/ 1523857 w 9946663"/>
                <a:gd name="connsiteY6" fmla="*/ 762009 h 762009"/>
                <a:gd name="connsiteX7" fmla="*/ 0 w 9946663"/>
                <a:gd name="connsiteY7" fmla="*/ 762009 h 762009"/>
                <a:gd name="connsiteX8" fmla="*/ 773762 w 9946663"/>
                <a:gd name="connsiteY8" fmla="*/ 2 h 762009"/>
                <a:gd name="connsiteX9" fmla="*/ 2275863 w 9946663"/>
                <a:gd name="connsiteY9" fmla="*/ 2 h 76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46663" h="762009">
                  <a:moveTo>
                    <a:pt x="2275863" y="0"/>
                  </a:moveTo>
                  <a:lnTo>
                    <a:pt x="9946663" y="0"/>
                  </a:lnTo>
                  <a:lnTo>
                    <a:pt x="9946663" y="762008"/>
                  </a:lnTo>
                  <a:lnTo>
                    <a:pt x="2315322" y="762008"/>
                  </a:lnTo>
                  <a:lnTo>
                    <a:pt x="2315322" y="762009"/>
                  </a:lnTo>
                  <a:lnTo>
                    <a:pt x="2056351" y="762009"/>
                  </a:lnTo>
                  <a:lnTo>
                    <a:pt x="1523857" y="762009"/>
                  </a:lnTo>
                  <a:lnTo>
                    <a:pt x="0" y="762009"/>
                  </a:lnTo>
                  <a:lnTo>
                    <a:pt x="773762" y="2"/>
                  </a:lnTo>
                  <a:lnTo>
                    <a:pt x="2275863" y="2"/>
                  </a:lnTo>
                  <a:close/>
                </a:path>
              </a:pathLst>
            </a:custGeom>
            <a:solidFill>
              <a:srgbClr val="C525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C4754B0-61A2-06F1-1BA3-CB301D8DF21F}"/>
                </a:ext>
              </a:extLst>
            </p:cNvPr>
            <p:cNvSpPr/>
            <p:nvPr userDrawn="1"/>
          </p:nvSpPr>
          <p:spPr>
            <a:xfrm>
              <a:off x="2387630" y="6095992"/>
              <a:ext cx="9804370" cy="762009"/>
            </a:xfrm>
            <a:custGeom>
              <a:avLst/>
              <a:gdLst>
                <a:gd name="connsiteX0" fmla="*/ 2275863 w 9804370"/>
                <a:gd name="connsiteY0" fmla="*/ 0 h 762009"/>
                <a:gd name="connsiteX1" fmla="*/ 9804370 w 9804370"/>
                <a:gd name="connsiteY1" fmla="*/ 0 h 762009"/>
                <a:gd name="connsiteX2" fmla="*/ 9804370 w 9804370"/>
                <a:gd name="connsiteY2" fmla="*/ 762008 h 762009"/>
                <a:gd name="connsiteX3" fmla="*/ 2315322 w 9804370"/>
                <a:gd name="connsiteY3" fmla="*/ 762008 h 762009"/>
                <a:gd name="connsiteX4" fmla="*/ 2315322 w 9804370"/>
                <a:gd name="connsiteY4" fmla="*/ 762009 h 762009"/>
                <a:gd name="connsiteX5" fmla="*/ 2056351 w 9804370"/>
                <a:gd name="connsiteY5" fmla="*/ 762009 h 762009"/>
                <a:gd name="connsiteX6" fmla="*/ 1523857 w 9804370"/>
                <a:gd name="connsiteY6" fmla="*/ 762009 h 762009"/>
                <a:gd name="connsiteX7" fmla="*/ 0 w 9804370"/>
                <a:gd name="connsiteY7" fmla="*/ 762009 h 762009"/>
                <a:gd name="connsiteX8" fmla="*/ 773762 w 9804370"/>
                <a:gd name="connsiteY8" fmla="*/ 2 h 762009"/>
                <a:gd name="connsiteX9" fmla="*/ 2275863 w 9804370"/>
                <a:gd name="connsiteY9" fmla="*/ 2 h 76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804370" h="762009">
                  <a:moveTo>
                    <a:pt x="2275863" y="0"/>
                  </a:moveTo>
                  <a:lnTo>
                    <a:pt x="9804370" y="0"/>
                  </a:lnTo>
                  <a:lnTo>
                    <a:pt x="9804370" y="762008"/>
                  </a:lnTo>
                  <a:lnTo>
                    <a:pt x="2315322" y="762008"/>
                  </a:lnTo>
                  <a:lnTo>
                    <a:pt x="2315322" y="762009"/>
                  </a:lnTo>
                  <a:lnTo>
                    <a:pt x="2056351" y="762009"/>
                  </a:lnTo>
                  <a:lnTo>
                    <a:pt x="1523857" y="762009"/>
                  </a:lnTo>
                  <a:lnTo>
                    <a:pt x="0" y="762009"/>
                  </a:lnTo>
                  <a:lnTo>
                    <a:pt x="773762" y="2"/>
                  </a:lnTo>
                  <a:lnTo>
                    <a:pt x="2275863" y="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75D921E-3CFA-3C4B-D1B1-04B474425122}"/>
              </a:ext>
            </a:extLst>
          </p:cNvPr>
          <p:cNvCxnSpPr>
            <a:cxnSpLocks/>
          </p:cNvCxnSpPr>
          <p:nvPr userDrawn="1"/>
        </p:nvCxnSpPr>
        <p:spPr>
          <a:xfrm>
            <a:off x="7095600" y="4635580"/>
            <a:ext cx="44424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3D5FACD1-9AD8-9C30-C8DB-95A1D6BF255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96125" y="4758631"/>
            <a:ext cx="4441875" cy="215444"/>
          </a:xfrm>
        </p:spPr>
        <p:txBody>
          <a:bodyPr lIns="0" tIns="0" rIns="0" bIns="0">
            <a:spAutoFit/>
          </a:bodyPr>
          <a:lstStyle>
            <a:lvl1pPr marL="0" indent="0" rtl="0">
              <a:buNone/>
              <a:defRPr sz="14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  <a:lvl2pPr marL="244475" indent="0">
              <a:buNone/>
              <a:defRPr sz="1400">
                <a:solidFill>
                  <a:schemeClr val="bg1"/>
                </a:solidFill>
              </a:defRPr>
            </a:lvl2pPr>
            <a:lvl3pPr marL="503237" indent="0">
              <a:buNone/>
              <a:defRPr sz="1400">
                <a:solidFill>
                  <a:schemeClr val="bg1"/>
                </a:solidFill>
              </a:defRPr>
            </a:lvl3pPr>
            <a:lvl4pPr marL="706438" indent="0">
              <a:buNone/>
              <a:defRPr sz="1400">
                <a:solidFill>
                  <a:schemeClr val="bg1"/>
                </a:solidFill>
              </a:defRPr>
            </a:lvl4pPr>
            <a:lvl5pPr marL="950912" indent="0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DD-MMM-YY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16B62F-CFAB-9AA3-7E72-26EC22A48D8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3482" y="6302729"/>
            <a:ext cx="1488376" cy="345369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8A8DEF1F-1885-99DB-22E7-3BCC3FDD8DF8}"/>
              </a:ext>
            </a:extLst>
          </p:cNvPr>
          <p:cNvGrpSpPr/>
          <p:nvPr userDrawn="1"/>
        </p:nvGrpSpPr>
        <p:grpSpPr>
          <a:xfrm>
            <a:off x="9555739" y="6299539"/>
            <a:ext cx="2253674" cy="351749"/>
            <a:chOff x="9555739" y="6299538"/>
            <a:chExt cx="2253674" cy="351749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169FF21-A27D-B09C-D033-8E9AA47BCFB0}"/>
                </a:ext>
              </a:extLst>
            </p:cNvPr>
            <p:cNvSpPr txBox="1"/>
            <p:nvPr userDrawn="1"/>
          </p:nvSpPr>
          <p:spPr>
            <a:xfrm>
              <a:off x="9555739" y="6299538"/>
              <a:ext cx="2253674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rtl="0"/>
              <a:r>
                <a:rPr lang="en-US" sz="1000" dirty="0">
                  <a:solidFill>
                    <a:schemeClr val="bg1"/>
                  </a:solidFill>
                  <a:latin typeface="+mj-lt"/>
                  <a:ea typeface="Meiryo UI" panose="020B0604030504040204" pitchFamily="50" charset="-128"/>
                  <a:sym typeface="Meiryo UI" panose="020B0604030504040204" pitchFamily="50" charset="-128"/>
                </a:rPr>
                <a:t>© 2002-2025 think-cell Software GmbH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1E0EC8C-E458-C35D-813C-3C30E4252154}"/>
                </a:ext>
              </a:extLst>
            </p:cNvPr>
            <p:cNvSpPr txBox="1"/>
            <p:nvPr userDrawn="1"/>
          </p:nvSpPr>
          <p:spPr>
            <a:xfrm>
              <a:off x="9555739" y="6497399"/>
              <a:ext cx="2253674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rtl="0"/>
              <a:r>
                <a:rPr lang="en-US" sz="1000" dirty="0">
                  <a:solidFill>
                    <a:schemeClr val="bg1"/>
                  </a:solidFill>
                  <a:latin typeface="+mj-lt"/>
                  <a:ea typeface="Meiryo UI" panose="020B0604030504040204" pitchFamily="50" charset="-128"/>
                  <a:sym typeface="Meiryo UI" panose="020B0604030504040204" pitchFamily="50" charset="-128"/>
                </a:rPr>
                <a:t>STRICTLY CONFIDENTIAL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90744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ACCB8619-3FCC-0EF8-E258-77211AE9EE2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689471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ACCB8619-3FCC-0EF8-E258-77211AE9EE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9BD94112-8704-6CE1-4CF7-08B4059EC9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88760F-6334-1C3C-08D2-2765110AA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B6FF5240-488F-47BA-AA60-8579053F18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560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Custom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04CD90B-604E-4AD7-CB53-37F4B1303A3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-2"/>
            <a:ext cx="12192000" cy="6092827"/>
          </a:xfrm>
          <a:solidFill>
            <a:schemeClr val="bg1">
              <a:lumMod val="95000"/>
            </a:schemeClr>
          </a:solidFill>
        </p:spPr>
        <p:txBody>
          <a:bodyPr lIns="378000" tIns="331200" rIns="378000" bIns="331200" anchor="ctr" anchorCtr="0"/>
          <a:lstStyle>
            <a:lvl1pPr marL="0" indent="0" rtl="0">
              <a:buNone/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r>
              <a:rPr lang="en-US" dirty="0"/>
              <a:t>Click icon to insert picture &gt;&gt;&gt;&gt;&gt;&gt;&gt;&gt;&gt;&gt;&gt;</a:t>
            </a:r>
          </a:p>
        </p:txBody>
      </p:sp>
      <p:graphicFrame>
        <p:nvGraphicFramePr>
          <p:cNvPr id="13" name="think-cell data - do not delete" hidden="1">
            <a:extLst>
              <a:ext uri="{FF2B5EF4-FFF2-40B4-BE49-F238E27FC236}">
                <a16:creationId xmlns:a16="http://schemas.microsoft.com/office/drawing/2014/main" id="{5FE7FDFD-61B4-2639-8937-B6D912943F2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6869513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1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FE7FDFD-61B4-2639-8937-B6D912943F2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6F812F43-587D-E0A0-4D79-C7EB0A81D02D}"/>
              </a:ext>
            </a:extLst>
          </p:cNvPr>
          <p:cNvGrpSpPr/>
          <p:nvPr userDrawn="1"/>
        </p:nvGrpSpPr>
        <p:grpSpPr>
          <a:xfrm>
            <a:off x="6667500" y="805094"/>
            <a:ext cx="5143501" cy="4546600"/>
            <a:chOff x="6667500" y="805094"/>
            <a:chExt cx="5143501" cy="45466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A266873-A1DE-88F3-6E5C-42A632B6E35F}"/>
                </a:ext>
              </a:extLst>
            </p:cNvPr>
            <p:cNvSpPr/>
            <p:nvPr userDrawn="1"/>
          </p:nvSpPr>
          <p:spPr>
            <a:xfrm>
              <a:off x="6667500" y="805094"/>
              <a:ext cx="5143501" cy="4546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D6EEB3F-7361-E577-C917-CFBA2ECFD903}"/>
                </a:ext>
              </a:extLst>
            </p:cNvPr>
            <p:cNvGrpSpPr/>
            <p:nvPr userDrawn="1"/>
          </p:nvGrpSpPr>
          <p:grpSpPr>
            <a:xfrm>
              <a:off x="6926400" y="1712094"/>
              <a:ext cx="4613178" cy="2880899"/>
              <a:chOff x="6926012" y="1847850"/>
              <a:chExt cx="4613178" cy="2880899"/>
            </a:xfrm>
          </p:grpSpPr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145E31BE-B231-93D9-7129-86C1E0ACADE6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6926012" y="4728749"/>
                <a:ext cx="4613178" cy="0"/>
              </a:xfrm>
              <a:prstGeom prst="line">
                <a:avLst/>
              </a:prstGeom>
              <a:ln w="63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C78FB85E-C233-23CE-6991-27B19BF8BAA9}"/>
                  </a:ext>
                </a:extLst>
              </p:cNvPr>
              <p:cNvSpPr/>
              <p:nvPr userDrawn="1"/>
            </p:nvSpPr>
            <p:spPr>
              <a:xfrm rot="16200000" flipH="1" flipV="1">
                <a:off x="11365197" y="4554756"/>
                <a:ext cx="85626" cy="262360"/>
              </a:xfrm>
              <a:custGeom>
                <a:avLst/>
                <a:gdLst>
                  <a:gd name="connsiteX0" fmla="*/ 685088 w 685088"/>
                  <a:gd name="connsiteY0" fmla="*/ 0 h 2099096"/>
                  <a:gd name="connsiteX1" fmla="*/ 685088 w 685088"/>
                  <a:gd name="connsiteY1" fmla="*/ 234785 h 2099096"/>
                  <a:gd name="connsiteX2" fmla="*/ 685088 w 685088"/>
                  <a:gd name="connsiteY2" fmla="*/ 717550 h 2099096"/>
                  <a:gd name="connsiteX3" fmla="*/ 685088 w 685088"/>
                  <a:gd name="connsiteY3" fmla="*/ 2099096 h 2099096"/>
                  <a:gd name="connsiteX4" fmla="*/ 0 w 685088"/>
                  <a:gd name="connsiteY4" fmla="*/ 1397595 h 2099096"/>
                  <a:gd name="connsiteX5" fmla="*/ 0 w 685088"/>
                  <a:gd name="connsiteY5" fmla="*/ 0 h 2099096"/>
                  <a:gd name="connsiteX6" fmla="*/ 323138 w 685088"/>
                  <a:gd name="connsiteY6" fmla="*/ 0 h 2099096"/>
                  <a:gd name="connsiteX7" fmla="*/ 450302 w 685088"/>
                  <a:gd name="connsiteY7" fmla="*/ 0 h 2099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5088" h="2099096">
                    <a:moveTo>
                      <a:pt x="685088" y="0"/>
                    </a:moveTo>
                    <a:lnTo>
                      <a:pt x="685088" y="234785"/>
                    </a:lnTo>
                    <a:lnTo>
                      <a:pt x="685088" y="717550"/>
                    </a:lnTo>
                    <a:lnTo>
                      <a:pt x="685088" y="2099096"/>
                    </a:lnTo>
                    <a:lnTo>
                      <a:pt x="0" y="1397595"/>
                    </a:lnTo>
                    <a:lnTo>
                      <a:pt x="0" y="0"/>
                    </a:lnTo>
                    <a:lnTo>
                      <a:pt x="323138" y="0"/>
                    </a:lnTo>
                    <a:lnTo>
                      <a:pt x="450302" y="0"/>
                    </a:lnTo>
                    <a:close/>
                  </a:path>
                </a:pathLst>
              </a:custGeom>
              <a:solidFill>
                <a:srgbClr val="DCDFE5"/>
              </a:solidFill>
              <a:ln w="635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rtl="0"/>
                <a:endParaRPr lang="en-US" dirty="0">
                  <a:latin typeface="Meiryo UI" panose="020B0604030504040204" pitchFamily="50" charset="-128"/>
                  <a:ea typeface="Meiryo UI" panose="020B0604030504040204" pitchFamily="50" charset="-128"/>
                  <a:sym typeface="Meiryo UI" panose="020B0604030504040204" pitchFamily="50" charset="-128"/>
                </a:endParaRPr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8481F1C8-047B-DBB8-D704-0D8E298ADF7E}"/>
                  </a:ext>
                </a:extLst>
              </p:cNvPr>
              <p:cNvSpPr/>
              <p:nvPr userDrawn="1"/>
            </p:nvSpPr>
            <p:spPr>
              <a:xfrm flipH="1">
                <a:off x="6926012" y="1852612"/>
                <a:ext cx="85626" cy="262360"/>
              </a:xfrm>
              <a:custGeom>
                <a:avLst/>
                <a:gdLst>
                  <a:gd name="connsiteX0" fmla="*/ 685088 w 685088"/>
                  <a:gd name="connsiteY0" fmla="*/ 0 h 2099096"/>
                  <a:gd name="connsiteX1" fmla="*/ 685088 w 685088"/>
                  <a:gd name="connsiteY1" fmla="*/ 234785 h 2099096"/>
                  <a:gd name="connsiteX2" fmla="*/ 685088 w 685088"/>
                  <a:gd name="connsiteY2" fmla="*/ 717550 h 2099096"/>
                  <a:gd name="connsiteX3" fmla="*/ 685088 w 685088"/>
                  <a:gd name="connsiteY3" fmla="*/ 2099096 h 2099096"/>
                  <a:gd name="connsiteX4" fmla="*/ 0 w 685088"/>
                  <a:gd name="connsiteY4" fmla="*/ 1397595 h 2099096"/>
                  <a:gd name="connsiteX5" fmla="*/ 0 w 685088"/>
                  <a:gd name="connsiteY5" fmla="*/ 0 h 2099096"/>
                  <a:gd name="connsiteX6" fmla="*/ 323138 w 685088"/>
                  <a:gd name="connsiteY6" fmla="*/ 0 h 2099096"/>
                  <a:gd name="connsiteX7" fmla="*/ 450302 w 685088"/>
                  <a:gd name="connsiteY7" fmla="*/ 0 h 2099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5088" h="2099096">
                    <a:moveTo>
                      <a:pt x="685088" y="0"/>
                    </a:moveTo>
                    <a:lnTo>
                      <a:pt x="685088" y="234785"/>
                    </a:lnTo>
                    <a:lnTo>
                      <a:pt x="685088" y="717550"/>
                    </a:lnTo>
                    <a:lnTo>
                      <a:pt x="685088" y="2099096"/>
                    </a:lnTo>
                    <a:lnTo>
                      <a:pt x="0" y="1397595"/>
                    </a:lnTo>
                    <a:lnTo>
                      <a:pt x="0" y="0"/>
                    </a:lnTo>
                    <a:lnTo>
                      <a:pt x="323138" y="0"/>
                    </a:lnTo>
                    <a:lnTo>
                      <a:pt x="450302" y="0"/>
                    </a:lnTo>
                    <a:close/>
                  </a:path>
                </a:pathLst>
              </a:custGeom>
              <a:solidFill>
                <a:srgbClr val="C52536"/>
              </a:solidFill>
              <a:ln w="63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rtl="0"/>
                <a:endParaRPr lang="en-US" dirty="0">
                  <a:latin typeface="Meiryo UI" panose="020B0604030504040204" pitchFamily="50" charset="-128"/>
                  <a:ea typeface="Meiryo UI" panose="020B0604030504040204" pitchFamily="50" charset="-128"/>
                  <a:sym typeface="Meiryo UI" panose="020B0604030504040204" pitchFamily="50" charset="-128"/>
                </a:endParaRPr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3BEC0F07-3914-7A3B-8B89-45F9346E7C6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6926012" y="1847850"/>
                <a:ext cx="0" cy="2880899"/>
              </a:xfrm>
              <a:prstGeom prst="line">
                <a:avLst/>
              </a:prstGeom>
              <a:ln w="63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2696DD9-8E2F-9A70-61CB-38E0FA7E9AA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95600" y="1551562"/>
            <a:ext cx="4406400" cy="2215991"/>
          </a:xfrm>
        </p:spPr>
        <p:txBody>
          <a:bodyPr vert="horz" anchor="b"/>
          <a:lstStyle>
            <a:lvl1pPr algn="l" rtl="0">
              <a:defRPr sz="400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r>
              <a:rPr lang="en-US"/>
              <a:t>Presentation title</a:t>
            </a:r>
            <a:br>
              <a:rPr lang="en-US"/>
            </a:br>
            <a:r>
              <a:rPr lang="en-US"/>
              <a:t>(Arial Bold, 40pt)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A9E909-4FAA-99FE-2908-48F0908C9E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95600" y="3889076"/>
            <a:ext cx="4442400" cy="615553"/>
          </a:xfrm>
        </p:spPr>
        <p:txBody>
          <a:bodyPr lIns="0" tIns="0" rIns="0" bIns="0">
            <a:spAutoFit/>
          </a:bodyPr>
          <a:lstStyle>
            <a:lvl1pPr marL="0" indent="0" algn="l" rtl="0">
              <a:buNone/>
              <a:defRPr sz="200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 of the presentation or presenter name and title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19CAD1A5-9E07-E722-F6D5-6DC532AFB851}"/>
              </a:ext>
            </a:extLst>
          </p:cNvPr>
          <p:cNvSpPr/>
          <p:nvPr userDrawn="1"/>
        </p:nvSpPr>
        <p:spPr>
          <a:xfrm rot="5400000" flipV="1">
            <a:off x="707004" y="4700733"/>
            <a:ext cx="685088" cy="2099096"/>
          </a:xfrm>
          <a:custGeom>
            <a:avLst/>
            <a:gdLst>
              <a:gd name="connsiteX0" fmla="*/ 685088 w 685088"/>
              <a:gd name="connsiteY0" fmla="*/ 0 h 2099096"/>
              <a:gd name="connsiteX1" fmla="*/ 685088 w 685088"/>
              <a:gd name="connsiteY1" fmla="*/ 234785 h 2099096"/>
              <a:gd name="connsiteX2" fmla="*/ 685088 w 685088"/>
              <a:gd name="connsiteY2" fmla="*/ 717550 h 2099096"/>
              <a:gd name="connsiteX3" fmla="*/ 685088 w 685088"/>
              <a:gd name="connsiteY3" fmla="*/ 2099096 h 2099096"/>
              <a:gd name="connsiteX4" fmla="*/ 0 w 685088"/>
              <a:gd name="connsiteY4" fmla="*/ 1397595 h 2099096"/>
              <a:gd name="connsiteX5" fmla="*/ 0 w 685088"/>
              <a:gd name="connsiteY5" fmla="*/ 0 h 2099096"/>
              <a:gd name="connsiteX6" fmla="*/ 323138 w 685088"/>
              <a:gd name="connsiteY6" fmla="*/ 0 h 2099096"/>
              <a:gd name="connsiteX7" fmla="*/ 450302 w 685088"/>
              <a:gd name="connsiteY7" fmla="*/ 0 h 2099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088" h="2099096">
                <a:moveTo>
                  <a:pt x="685088" y="0"/>
                </a:moveTo>
                <a:lnTo>
                  <a:pt x="685088" y="234785"/>
                </a:lnTo>
                <a:lnTo>
                  <a:pt x="685088" y="717550"/>
                </a:lnTo>
                <a:lnTo>
                  <a:pt x="685088" y="2099096"/>
                </a:lnTo>
                <a:lnTo>
                  <a:pt x="0" y="1397595"/>
                </a:lnTo>
                <a:lnTo>
                  <a:pt x="0" y="0"/>
                </a:lnTo>
                <a:lnTo>
                  <a:pt x="323138" y="0"/>
                </a:lnTo>
                <a:lnTo>
                  <a:pt x="45030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FC0E1AF3-9F32-A25C-D5F2-76830E998F9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24821" y="4730750"/>
            <a:ext cx="4613179" cy="215444"/>
          </a:xfrm>
        </p:spPr>
        <p:txBody>
          <a:bodyPr wrap="square" lIns="0" tIns="0" rIns="0" bIns="0">
            <a:spAutoFit/>
          </a:bodyPr>
          <a:lstStyle>
            <a:lvl1pPr marL="0" indent="0" rtl="0">
              <a:buNone/>
              <a:defRPr sz="140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pPr lvl="0"/>
            <a:r>
              <a:rPr lang="en-US"/>
              <a:t>DD-MMM-YY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54969F9-0895-4E2E-D862-1A42AC1FB583}"/>
              </a:ext>
            </a:extLst>
          </p:cNvPr>
          <p:cNvGrpSpPr/>
          <p:nvPr userDrawn="1"/>
        </p:nvGrpSpPr>
        <p:grpSpPr>
          <a:xfrm>
            <a:off x="9555739" y="6299539"/>
            <a:ext cx="2253674" cy="351749"/>
            <a:chOff x="9555739" y="6299538"/>
            <a:chExt cx="2253674" cy="351749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F330750-7F03-D803-AA0D-C84914825FDC}"/>
                </a:ext>
              </a:extLst>
            </p:cNvPr>
            <p:cNvSpPr txBox="1"/>
            <p:nvPr userDrawn="1"/>
          </p:nvSpPr>
          <p:spPr>
            <a:xfrm>
              <a:off x="9555739" y="6299538"/>
              <a:ext cx="2253674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rtl="0"/>
              <a:r>
                <a:rPr lang="en-US" sz="1000" dirty="0">
                  <a:solidFill>
                    <a:schemeClr val="tx1"/>
                  </a:solidFill>
                  <a:latin typeface="+mj-lt"/>
                  <a:ea typeface="Meiryo UI" panose="020B0604030504040204" pitchFamily="50" charset="-128"/>
                  <a:sym typeface="Meiryo UI" panose="020B0604030504040204" pitchFamily="50" charset="-128"/>
                </a:rPr>
                <a:t>© 2002-2025 think-cell Software GmbH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5CB0A3A-32A4-ECCB-425F-2818054189E2}"/>
                </a:ext>
              </a:extLst>
            </p:cNvPr>
            <p:cNvSpPr txBox="1"/>
            <p:nvPr userDrawn="1"/>
          </p:nvSpPr>
          <p:spPr>
            <a:xfrm>
              <a:off x="9555739" y="6497399"/>
              <a:ext cx="2253674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rtl="0"/>
              <a:r>
                <a:rPr lang="en-US" sz="1000" dirty="0">
                  <a:solidFill>
                    <a:schemeClr val="tx1"/>
                  </a:solidFill>
                  <a:latin typeface="+mj-lt"/>
                  <a:ea typeface="Meiryo UI" panose="020B0604030504040204" pitchFamily="50" charset="-128"/>
                  <a:sym typeface="Meiryo UI" panose="020B0604030504040204" pitchFamily="50" charset="-128"/>
                </a:rPr>
                <a:t>STRICTLY CONFIDENTIAL</a:t>
              </a: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6A9D40FC-9086-0A45-EA9C-0D6B1470342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3482" y="6302729"/>
            <a:ext cx="1488376" cy="34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91916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ACCB8619-3FCC-0EF8-E258-77211AE9EE2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4932177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ACCB8619-3FCC-0EF8-E258-77211AE9EE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CA9EE022-1F91-8EF9-007F-7CEE235FD9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3200" y="258578"/>
            <a:ext cx="10087200" cy="3877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0CC8352-EA45-F8CF-C0AE-13131AEF2E4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fld id="{D8974CE2-3C35-4700-A5E8-4B928E2BFB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66187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- Dark">
    <p:bg>
      <p:bgPr>
        <a:blipFill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ACCB8619-3FCC-0EF8-E258-77211AE9EE2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2811179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5" imgW="349" imgH="350" progId="TCLayout.ActiveDocument.1">
                  <p:embed/>
                </p:oleObj>
              </mc:Choice>
              <mc:Fallback>
                <p:oleObj name="think-cellスライド" r:id="rId5" imgW="349" imgH="35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ACCB8619-3FCC-0EF8-E258-77211AE9EE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>
            <a:extLst>
              <a:ext uri="{FF2B5EF4-FFF2-40B4-BE49-F238E27FC236}">
                <a16:creationId xmlns:a16="http://schemas.microsoft.com/office/drawing/2014/main" id="{682AF3EF-38D9-3AA5-1137-16CF3F9A798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>
            <p:custDataLst>
              <p:tags r:id="rId2"/>
            </p:custDataLst>
          </p:nvPr>
        </p:nvSpPr>
        <p:spPr>
          <a:xfrm>
            <a:off x="0" y="0"/>
            <a:ext cx="12192000" cy="6526955"/>
          </a:xfrm>
          <a:prstGeom prst="rect">
            <a:avLst/>
          </a:prstGeom>
          <a:solidFill>
            <a:srgbClr val="444444">
              <a:alpha val="69804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B3FE7F4-6B95-6714-B0A1-77846F39742C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10641600" y="258578"/>
            <a:ext cx="1238823" cy="429366"/>
            <a:chOff x="10641600" y="258578"/>
            <a:chExt cx="1238823" cy="429366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1D82979D-4270-E4D6-7A0E-C20828AA9A95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 userDrawn="1"/>
          </p:nvCxnSpPr>
          <p:spPr>
            <a:xfrm>
              <a:off x="10641600" y="258578"/>
              <a:ext cx="0" cy="42936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95D37A94-B94F-A032-05D0-C95F978E3D6E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0725172" y="291930"/>
              <a:ext cx="1155251" cy="365059"/>
            </a:xfrm>
            <a:prstGeom prst="rect">
              <a:avLst/>
            </a:prstGeom>
          </p:spPr>
        </p:pic>
      </p:grpSp>
      <p:sp>
        <p:nvSpPr>
          <p:cNvPr id="24" name="Title Placeholder 1">
            <a:extLst>
              <a:ext uri="{FF2B5EF4-FFF2-40B4-BE49-F238E27FC236}">
                <a16:creationId xmlns:a16="http://schemas.microsoft.com/office/drawing/2014/main" id="{D0B94A9B-0F6D-1F75-21A4-5DE9082EF7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988" y="258578"/>
            <a:ext cx="10082412" cy="3877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defRPr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r>
              <a:rPr lang="en-US"/>
              <a:t>Use ‘Format Background’ to change image/color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D5956E-7A03-C3E9-7282-AF80444964B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05608" y="6617170"/>
            <a:ext cx="214802" cy="153888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fld id="{D8974CE2-3C35-4700-A5E8-4B928E2BFB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5ED839BB-D3AD-55A7-D886-FD6FCD86A8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57337"/>
            <a:ext cx="11412537" cy="45005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  <a:lvl2pPr>
              <a:defRPr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2pPr>
            <a:lvl3pPr>
              <a:defRPr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3pPr>
            <a:lvl4pPr>
              <a:defRPr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4pPr>
            <a:lvl5pPr>
              <a:defRPr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05885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- 1/3 dark gre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hink-cell data - do not delete" hidden="1">
            <a:extLst>
              <a:ext uri="{FF2B5EF4-FFF2-40B4-BE49-F238E27FC236}">
                <a16:creationId xmlns:a16="http://schemas.microsoft.com/office/drawing/2014/main" id="{E4C55A71-8EAB-FACD-465A-389126D1150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8434028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1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E4C55A71-8EAB-FACD-465A-389126D1150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0D379E16-62EE-6186-1DF8-82727D329FAA}"/>
              </a:ext>
            </a:extLst>
          </p:cNvPr>
          <p:cNvSpPr/>
          <p:nvPr userDrawn="1"/>
        </p:nvSpPr>
        <p:spPr>
          <a:xfrm>
            <a:off x="0" y="0"/>
            <a:ext cx="4064002" cy="65309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8C85A66-97AF-AC21-D52E-D5EE9EFDAE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988" y="258578"/>
            <a:ext cx="3260412" cy="77559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defRPr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694ECB5-8A7F-2F82-7D73-ACD3C57F1FB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05608" y="6617170"/>
            <a:ext cx="214802" cy="153888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fld id="{D8974CE2-3C35-4700-A5E8-4B928E2BFB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626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- 1/3 gre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hink-cell data - do not delete" hidden="1">
            <a:extLst>
              <a:ext uri="{FF2B5EF4-FFF2-40B4-BE49-F238E27FC236}">
                <a16:creationId xmlns:a16="http://schemas.microsoft.com/office/drawing/2014/main" id="{3DC2822B-2C15-6632-8209-E0ADC912983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3989739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11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DC2822B-2C15-6632-8209-E0ADC91298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0D379E16-62EE-6186-1DF8-82727D329FAA}"/>
              </a:ext>
            </a:extLst>
          </p:cNvPr>
          <p:cNvSpPr/>
          <p:nvPr userDrawn="1"/>
        </p:nvSpPr>
        <p:spPr>
          <a:xfrm>
            <a:off x="8127998" y="0"/>
            <a:ext cx="4064002" cy="653023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3078260C-6B40-76D1-E7FD-2DF330C98D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988" y="258578"/>
            <a:ext cx="7347473" cy="3877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88CCA08-2D59-5D5A-380A-A96312418075}"/>
              </a:ext>
            </a:extLst>
          </p:cNvPr>
          <p:cNvGrpSpPr/>
          <p:nvPr userDrawn="1"/>
        </p:nvGrpSpPr>
        <p:grpSpPr>
          <a:xfrm>
            <a:off x="10641600" y="258578"/>
            <a:ext cx="1177863" cy="429366"/>
            <a:chOff x="10641600" y="258578"/>
            <a:chExt cx="1177863" cy="429366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66F5ED3-35E3-F148-E435-1C93F58C7FC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782550" y="352890"/>
              <a:ext cx="1036913" cy="240609"/>
            </a:xfrm>
            <a:prstGeom prst="rect">
              <a:avLst/>
            </a:prstGeom>
          </p:spPr>
        </p:pic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F42F2C8-6394-3FA2-351B-2CF25D2C9C41}"/>
                </a:ext>
              </a:extLst>
            </p:cNvPr>
            <p:cNvCxnSpPr/>
            <p:nvPr userDrawn="1"/>
          </p:nvCxnSpPr>
          <p:spPr>
            <a:xfrm>
              <a:off x="10641600" y="258578"/>
              <a:ext cx="0" cy="429366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02510D-C27F-E1CE-B95A-E3F472BB749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05608" y="6617170"/>
            <a:ext cx="214802" cy="153888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fld id="{D8974CE2-3C35-4700-A5E8-4B928E2BFB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903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- 1/3 gre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hink-cell data - do not delete" hidden="1">
            <a:extLst>
              <a:ext uri="{FF2B5EF4-FFF2-40B4-BE49-F238E27FC236}">
                <a16:creationId xmlns:a16="http://schemas.microsoft.com/office/drawing/2014/main" id="{3DC2822B-2C15-6632-8209-E0ADC912983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3173575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11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DC2822B-2C15-6632-8209-E0ADC91298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0D379E16-62EE-6186-1DF8-82727D329FAA}"/>
              </a:ext>
            </a:extLst>
          </p:cNvPr>
          <p:cNvSpPr/>
          <p:nvPr userDrawn="1"/>
        </p:nvSpPr>
        <p:spPr>
          <a:xfrm>
            <a:off x="0" y="0"/>
            <a:ext cx="4064002" cy="653023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57A81075-9CFA-3627-4C2D-B5D15049BA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60875" y="258578"/>
            <a:ext cx="6011864" cy="3877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99191F-764C-DF5F-0062-4F2A2F5200A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fld id="{D8974CE2-3C35-4700-A5E8-4B928E2BFB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092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- 1/2 gre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hink-cell data - do not delete" hidden="1">
            <a:extLst>
              <a:ext uri="{FF2B5EF4-FFF2-40B4-BE49-F238E27FC236}">
                <a16:creationId xmlns:a16="http://schemas.microsoft.com/office/drawing/2014/main" id="{3DC2822B-2C15-6632-8209-E0ADC912983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7134876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11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DC2822B-2C15-6632-8209-E0ADC91298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0D379E16-62EE-6186-1DF8-82727D329FAA}"/>
              </a:ext>
            </a:extLst>
          </p:cNvPr>
          <p:cNvSpPr/>
          <p:nvPr userDrawn="1"/>
        </p:nvSpPr>
        <p:spPr>
          <a:xfrm>
            <a:off x="6093600" y="0"/>
            <a:ext cx="6098400" cy="653023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973A8E45-E4EA-CA4E-36BF-AD546C4359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988" y="258578"/>
            <a:ext cx="5369357" cy="77559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343947E-3212-B207-4A1D-AD1D7229E289}"/>
              </a:ext>
            </a:extLst>
          </p:cNvPr>
          <p:cNvGrpSpPr/>
          <p:nvPr userDrawn="1"/>
        </p:nvGrpSpPr>
        <p:grpSpPr>
          <a:xfrm>
            <a:off x="10641600" y="258578"/>
            <a:ext cx="1177863" cy="429366"/>
            <a:chOff x="10641600" y="258578"/>
            <a:chExt cx="1177863" cy="429366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73E74F4-ABF4-D822-4DD2-2C0E229F6F6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782550" y="352890"/>
              <a:ext cx="1036913" cy="240609"/>
            </a:xfrm>
            <a:prstGeom prst="rect">
              <a:avLst/>
            </a:prstGeom>
          </p:spPr>
        </p:pic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51A3B2F-C0FE-3A5E-6FF7-434BC28C6770}"/>
                </a:ext>
              </a:extLst>
            </p:cNvPr>
            <p:cNvCxnSpPr/>
            <p:nvPr userDrawn="1"/>
          </p:nvCxnSpPr>
          <p:spPr>
            <a:xfrm>
              <a:off x="10641600" y="258578"/>
              <a:ext cx="0" cy="429366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DD550E-B9C4-ED3F-2F49-D831D975702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fld id="{D8974CE2-3C35-4700-A5E8-4B928E2BFB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341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27CE8A06-CDE7-C9B8-41FC-D53CC3A91B8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2"/>
            </p:custDataLst>
            <p:extLst>
              <p:ext uri="{D42A27DB-BD31-4B8C-83A1-F6EECF244321}">
                <p14:modId xmlns:p14="http://schemas.microsoft.com/office/powerpoint/2010/main" val="90678885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23" imgW="349" imgH="350" progId="TCLayout.ActiveDocument.1">
                  <p:embed/>
                </p:oleObj>
              </mc:Choice>
              <mc:Fallback>
                <p:oleObj name="think-cellスライド" r:id="rId23" imgW="349" imgH="350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27CE8A06-CDE7-C9B8-41FC-D53CC3A91B8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CEAD62-5EDF-8B4F-D2F7-FD0F95F6A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58578"/>
            <a:ext cx="10082412" cy="3877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/>
              <a:t>マスタータイトルのスタイルを編集する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1557338"/>
            <a:ext cx="11412536" cy="45005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ファーストレベル</a:t>
            </a:r>
          </a:p>
          <a:p>
            <a:pPr lvl="1"/>
            <a:r>
              <a:rPr lang="en-US"/>
              <a:t>第2レベル</a:t>
            </a:r>
          </a:p>
          <a:p>
            <a:pPr lvl="2"/>
            <a:r>
              <a:rPr lang="en-US"/>
              <a:t>第3レベル</a:t>
            </a:r>
          </a:p>
          <a:p>
            <a:pPr lvl="3"/>
            <a:r>
              <a:rPr lang="en-US"/>
              <a:t>第4レベル</a:t>
            </a:r>
          </a:p>
          <a:p>
            <a:pPr lvl="4"/>
            <a:r>
              <a:rPr lang="en-US"/>
              <a:t>第5レベル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2F25BEB-32C4-0492-2475-F1C4B17AEAE5}"/>
              </a:ext>
            </a:extLst>
          </p:cNvPr>
          <p:cNvGrpSpPr/>
          <p:nvPr userDrawn="1"/>
        </p:nvGrpSpPr>
        <p:grpSpPr>
          <a:xfrm>
            <a:off x="0" y="6530229"/>
            <a:ext cx="12191999" cy="327771"/>
            <a:chOff x="0" y="6530229"/>
            <a:chExt cx="12191999" cy="32777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DC53A8D-FE22-665F-2404-A4CD8E92E2A3}"/>
                </a:ext>
              </a:extLst>
            </p:cNvPr>
            <p:cNvSpPr/>
            <p:nvPr userDrawn="1"/>
          </p:nvSpPr>
          <p:spPr>
            <a:xfrm>
              <a:off x="0" y="6530229"/>
              <a:ext cx="5119084" cy="327771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436A8DA-43C9-CAAE-A4A0-C0F3490DE5FE}"/>
                </a:ext>
              </a:extLst>
            </p:cNvPr>
            <p:cNvSpPr/>
            <p:nvPr userDrawn="1"/>
          </p:nvSpPr>
          <p:spPr>
            <a:xfrm>
              <a:off x="2772540" y="6530229"/>
              <a:ext cx="9419459" cy="327771"/>
            </a:xfrm>
            <a:custGeom>
              <a:avLst/>
              <a:gdLst>
                <a:gd name="connsiteX0" fmla="*/ 332828 w 9419459"/>
                <a:gd name="connsiteY0" fmla="*/ 0 h 327771"/>
                <a:gd name="connsiteX1" fmla="*/ 9419459 w 9419459"/>
                <a:gd name="connsiteY1" fmla="*/ 0 h 327771"/>
                <a:gd name="connsiteX2" fmla="*/ 9419459 w 9419459"/>
                <a:gd name="connsiteY2" fmla="*/ 327770 h 327771"/>
                <a:gd name="connsiteX3" fmla="*/ 2315323 w 9419459"/>
                <a:gd name="connsiteY3" fmla="*/ 327770 h 327771"/>
                <a:gd name="connsiteX4" fmla="*/ 2315323 w 9419459"/>
                <a:gd name="connsiteY4" fmla="*/ 327771 h 327771"/>
                <a:gd name="connsiteX5" fmla="*/ 2056351 w 9419459"/>
                <a:gd name="connsiteY5" fmla="*/ 327771 h 327771"/>
                <a:gd name="connsiteX6" fmla="*/ 1523857 w 9419459"/>
                <a:gd name="connsiteY6" fmla="*/ 327771 h 327771"/>
                <a:gd name="connsiteX7" fmla="*/ 0 w 9419459"/>
                <a:gd name="connsiteY7" fmla="*/ 327771 h 32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419459" h="327771">
                  <a:moveTo>
                    <a:pt x="332828" y="0"/>
                  </a:moveTo>
                  <a:lnTo>
                    <a:pt x="9419459" y="0"/>
                  </a:lnTo>
                  <a:lnTo>
                    <a:pt x="9419459" y="327770"/>
                  </a:lnTo>
                  <a:lnTo>
                    <a:pt x="2315323" y="327770"/>
                  </a:lnTo>
                  <a:lnTo>
                    <a:pt x="2315323" y="327771"/>
                  </a:lnTo>
                  <a:lnTo>
                    <a:pt x="2056351" y="327771"/>
                  </a:lnTo>
                  <a:lnTo>
                    <a:pt x="1523857" y="327771"/>
                  </a:lnTo>
                  <a:lnTo>
                    <a:pt x="0" y="327771"/>
                  </a:lnTo>
                  <a:close/>
                </a:path>
              </a:pathLst>
            </a:custGeom>
            <a:solidFill>
              <a:srgbClr val="C525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768E3BD-23D0-BFE8-A6E8-4B7A30A39183}"/>
                </a:ext>
              </a:extLst>
            </p:cNvPr>
            <p:cNvSpPr/>
            <p:nvPr userDrawn="1"/>
          </p:nvSpPr>
          <p:spPr>
            <a:xfrm flipH="1">
              <a:off x="2935679" y="6530400"/>
              <a:ext cx="9256320" cy="327600"/>
            </a:xfrm>
            <a:custGeom>
              <a:avLst/>
              <a:gdLst>
                <a:gd name="connsiteX0" fmla="*/ 8923493 w 9256320"/>
                <a:gd name="connsiteY0" fmla="*/ 0 h 327771"/>
                <a:gd name="connsiteX1" fmla="*/ 0 w 9256320"/>
                <a:gd name="connsiteY1" fmla="*/ 0 h 327771"/>
                <a:gd name="connsiteX2" fmla="*/ 0 w 9256320"/>
                <a:gd name="connsiteY2" fmla="*/ 327770 h 327771"/>
                <a:gd name="connsiteX3" fmla="*/ 6940998 w 9256320"/>
                <a:gd name="connsiteY3" fmla="*/ 327770 h 327771"/>
                <a:gd name="connsiteX4" fmla="*/ 6940998 w 9256320"/>
                <a:gd name="connsiteY4" fmla="*/ 327771 h 327771"/>
                <a:gd name="connsiteX5" fmla="*/ 7199969 w 9256320"/>
                <a:gd name="connsiteY5" fmla="*/ 327771 h 327771"/>
                <a:gd name="connsiteX6" fmla="*/ 7732463 w 9256320"/>
                <a:gd name="connsiteY6" fmla="*/ 327771 h 327771"/>
                <a:gd name="connsiteX7" fmla="*/ 9256320 w 9256320"/>
                <a:gd name="connsiteY7" fmla="*/ 327771 h 32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256320" h="327771">
                  <a:moveTo>
                    <a:pt x="8923493" y="0"/>
                  </a:moveTo>
                  <a:lnTo>
                    <a:pt x="0" y="0"/>
                  </a:lnTo>
                  <a:lnTo>
                    <a:pt x="0" y="327770"/>
                  </a:lnTo>
                  <a:lnTo>
                    <a:pt x="6940998" y="327770"/>
                  </a:lnTo>
                  <a:lnTo>
                    <a:pt x="6940998" y="327771"/>
                  </a:lnTo>
                  <a:lnTo>
                    <a:pt x="7199969" y="327771"/>
                  </a:lnTo>
                  <a:lnTo>
                    <a:pt x="7732463" y="327771"/>
                  </a:lnTo>
                  <a:lnTo>
                    <a:pt x="9256320" y="3277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88EEF22F-9FFB-C804-18CB-4323FEC32163}"/>
              </a:ext>
            </a:extLst>
          </p:cNvPr>
          <p:cNvSpPr txBox="1"/>
          <p:nvPr userDrawn="1"/>
        </p:nvSpPr>
        <p:spPr>
          <a:xfrm>
            <a:off x="413346" y="6617127"/>
            <a:ext cx="225367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en-US" sz="1000" dirty="0">
                <a:latin typeface="+mj-lt"/>
                <a:ea typeface="Meiryo UI" panose="020B0604030504040204" pitchFamily="50" charset="-128"/>
                <a:sym typeface="Meiryo UI" panose="020B0604030504040204" pitchFamily="50" charset="-128"/>
              </a:rPr>
              <a:t>© 2002-2025 think-cell Software GmbH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3012017-F32E-F3DC-5C0D-99A4844BE5F1}"/>
              </a:ext>
            </a:extLst>
          </p:cNvPr>
          <p:cNvGrpSpPr/>
          <p:nvPr userDrawn="1"/>
        </p:nvGrpSpPr>
        <p:grpSpPr>
          <a:xfrm>
            <a:off x="10641600" y="258578"/>
            <a:ext cx="1177863" cy="429366"/>
            <a:chOff x="10641600" y="258578"/>
            <a:chExt cx="1177863" cy="42936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80BEADF-7CC4-9AAE-89D1-B18369F9BC2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782550" y="352890"/>
              <a:ext cx="1036913" cy="240609"/>
            </a:xfrm>
            <a:prstGeom prst="rect">
              <a:avLst/>
            </a:prstGeom>
          </p:spPr>
        </p:pic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6371387-1DE5-15CB-052E-C6056403E1B2}"/>
                </a:ext>
              </a:extLst>
            </p:cNvPr>
            <p:cNvCxnSpPr/>
            <p:nvPr userDrawn="1"/>
          </p:nvCxnSpPr>
          <p:spPr>
            <a:xfrm>
              <a:off x="10641600" y="258578"/>
              <a:ext cx="0" cy="429366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E0BE8C2C-C936-C812-C126-683C527053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5608" y="6617170"/>
            <a:ext cx="214802" cy="15388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 algn="r" rtl="0">
              <a:defRPr sz="10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fld id="{D8974CE2-3C35-4700-A5E8-4B928E2BFB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OuterGrid" hidden="1">
            <a:extLst>
              <a:ext uri="{FF2B5EF4-FFF2-40B4-BE49-F238E27FC236}">
                <a16:creationId xmlns:a16="http://schemas.microsoft.com/office/drawing/2014/main" id="{89F3C529-7BA1-142D-A375-C06E23B77EDC}"/>
              </a:ext>
            </a:extLst>
          </p:cNvPr>
          <p:cNvSpPr/>
          <p:nvPr userDrawn="1"/>
        </p:nvSpPr>
        <p:spPr>
          <a:xfrm>
            <a:off x="407989" y="1557338"/>
            <a:ext cx="11412536" cy="4500562"/>
          </a:xfrm>
          <a:prstGeom prst="rect">
            <a:avLst/>
          </a:prstGeom>
          <a:noFill/>
          <a:ln w="9525" cap="flat" cmpd="sng" algn="ctr">
            <a:solidFill>
              <a:srgbClr val="F04C3E"/>
            </a:solidFill>
            <a:prstDash val="dash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0"/>
                  </a:schemeClr>
                </a:solidFill>
              </a14:hiddenFill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sz="1100" b="0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6672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j-cs"/>
          <a:sym typeface="Meiryo UI" panose="020B0604030504040204" pitchFamily="50" charset="-128"/>
        </a:defRPr>
      </a:lvl1pPr>
    </p:titleStyle>
    <p:bodyStyle>
      <a:lvl1pPr marL="139700" indent="-1397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Meiryo UI" panose="020B0604030504040204" pitchFamily="50" charset="-128"/>
        </a:defRPr>
      </a:lvl1pPr>
      <a:lvl2pPr marL="327025" indent="-149225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Meiryo UI" panose="020B0604030504040204" pitchFamily="50" charset="-128"/>
        </a:defRPr>
      </a:lvl2pPr>
      <a:lvl3pPr marL="496888" indent="-166688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Meiryo UI" panose="020B0604030504040204" pitchFamily="50" charset="-128"/>
        </a:defRPr>
      </a:lvl3pPr>
      <a:lvl4pPr marL="687388" indent="-1905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Meiryo UI" panose="020B0604030504040204" pitchFamily="50" charset="-128"/>
        </a:defRPr>
      </a:lvl4pPr>
      <a:lvl5pPr marL="871538" indent="-169863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Meiryo UI" panose="020B0604030504040204" pitchFamily="50" charset="-128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81">
          <p15:clr>
            <a:srgbClr val="F26B43"/>
          </p15:clr>
        </p15:guide>
        <p15:guide id="2" pos="257">
          <p15:clr>
            <a:srgbClr val="F26B43"/>
          </p15:clr>
        </p15:guide>
        <p15:guide id="3" pos="7446">
          <p15:clr>
            <a:srgbClr val="F26B43"/>
          </p15:clr>
        </p15:guide>
        <p15:guide id="5" orient="horz" pos="3816">
          <p15:clr>
            <a:srgbClr val="F26B43"/>
          </p15:clr>
        </p15:guide>
        <p15:guide id="6" orient="horz" pos="73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22.bin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tags" Target="../tags/tag38.xml"/><Relationship Id="rId18" Type="http://schemas.openxmlformats.org/officeDocument/2006/relationships/tags" Target="../tags/tag43.xml"/><Relationship Id="rId26" Type="http://schemas.openxmlformats.org/officeDocument/2006/relationships/tags" Target="../tags/tag51.xml"/><Relationship Id="rId3" Type="http://schemas.openxmlformats.org/officeDocument/2006/relationships/tags" Target="../tags/tag28.xml"/><Relationship Id="rId21" Type="http://schemas.openxmlformats.org/officeDocument/2006/relationships/tags" Target="../tags/tag46.xml"/><Relationship Id="rId34" Type="http://schemas.openxmlformats.org/officeDocument/2006/relationships/chart" Target="../charts/chart1.xml"/><Relationship Id="rId7" Type="http://schemas.openxmlformats.org/officeDocument/2006/relationships/tags" Target="../tags/tag32.xml"/><Relationship Id="rId12" Type="http://schemas.openxmlformats.org/officeDocument/2006/relationships/tags" Target="../tags/tag37.xml"/><Relationship Id="rId17" Type="http://schemas.openxmlformats.org/officeDocument/2006/relationships/tags" Target="../tags/tag42.xml"/><Relationship Id="rId25" Type="http://schemas.openxmlformats.org/officeDocument/2006/relationships/tags" Target="../tags/tag50.xml"/><Relationship Id="rId33" Type="http://schemas.openxmlformats.org/officeDocument/2006/relationships/image" Target="../media/image16.emf"/><Relationship Id="rId2" Type="http://schemas.openxmlformats.org/officeDocument/2006/relationships/tags" Target="../tags/tag27.xml"/><Relationship Id="rId16" Type="http://schemas.openxmlformats.org/officeDocument/2006/relationships/tags" Target="../tags/tag41.xml"/><Relationship Id="rId20" Type="http://schemas.openxmlformats.org/officeDocument/2006/relationships/tags" Target="../tags/tag45.xml"/><Relationship Id="rId29" Type="http://schemas.openxmlformats.org/officeDocument/2006/relationships/tags" Target="../tags/tag54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11" Type="http://schemas.openxmlformats.org/officeDocument/2006/relationships/tags" Target="../tags/tag36.xml"/><Relationship Id="rId24" Type="http://schemas.openxmlformats.org/officeDocument/2006/relationships/tags" Target="../tags/tag49.xml"/><Relationship Id="rId32" Type="http://schemas.openxmlformats.org/officeDocument/2006/relationships/oleObject" Target="../embeddings/oleObject23.bin"/><Relationship Id="rId5" Type="http://schemas.openxmlformats.org/officeDocument/2006/relationships/tags" Target="../tags/tag30.xml"/><Relationship Id="rId15" Type="http://schemas.openxmlformats.org/officeDocument/2006/relationships/tags" Target="../tags/tag40.xml"/><Relationship Id="rId23" Type="http://schemas.openxmlformats.org/officeDocument/2006/relationships/tags" Target="../tags/tag48.xml"/><Relationship Id="rId28" Type="http://schemas.openxmlformats.org/officeDocument/2006/relationships/tags" Target="../tags/tag53.xml"/><Relationship Id="rId36" Type="http://schemas.openxmlformats.org/officeDocument/2006/relationships/chart" Target="../charts/chart3.xml"/><Relationship Id="rId10" Type="http://schemas.openxmlformats.org/officeDocument/2006/relationships/tags" Target="../tags/tag35.xml"/><Relationship Id="rId19" Type="http://schemas.openxmlformats.org/officeDocument/2006/relationships/tags" Target="../tags/tag44.xml"/><Relationship Id="rId31" Type="http://schemas.openxmlformats.org/officeDocument/2006/relationships/notesSlide" Target="../notesSlides/notesSlide2.xml"/><Relationship Id="rId4" Type="http://schemas.openxmlformats.org/officeDocument/2006/relationships/tags" Target="../tags/tag29.xml"/><Relationship Id="rId9" Type="http://schemas.openxmlformats.org/officeDocument/2006/relationships/tags" Target="../tags/tag34.xml"/><Relationship Id="rId14" Type="http://schemas.openxmlformats.org/officeDocument/2006/relationships/tags" Target="../tags/tag39.xml"/><Relationship Id="rId22" Type="http://schemas.openxmlformats.org/officeDocument/2006/relationships/tags" Target="../tags/tag47.xml"/><Relationship Id="rId27" Type="http://schemas.openxmlformats.org/officeDocument/2006/relationships/tags" Target="../tags/tag52.xml"/><Relationship Id="rId30" Type="http://schemas.openxmlformats.org/officeDocument/2006/relationships/slideLayout" Target="../slideLayouts/slideLayout4.xml"/><Relationship Id="rId35" Type="http://schemas.openxmlformats.org/officeDocument/2006/relationships/chart" Target="../charts/chart2.xml"/><Relationship Id="rId8" Type="http://schemas.openxmlformats.org/officeDocument/2006/relationships/tags" Target="../tags/tag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5514A428-9816-DAC6-65E6-E3C0B7E7B18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00622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5" imgW="606" imgH="608" progId="TCLayout.ActiveDocument.1">
                  <p:embed/>
                </p:oleObj>
              </mc:Choice>
              <mc:Fallback>
                <p:oleObj name="think-cellスライド" r:id="rId5" imgW="606" imgH="608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514A428-9816-DAC6-65E6-E3C0B7E7B1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3A722EE6-1A5A-E6BA-6949-D4D0F63277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95600" y="2825757"/>
            <a:ext cx="4406400" cy="941796"/>
          </a:xfrm>
        </p:spPr>
        <p:txBody>
          <a:bodyPr vert="horz"/>
          <a:lstStyle/>
          <a:p>
            <a:r>
              <a:rPr lang="en-US" sz="3400" dirty="0"/>
              <a:t>think-cell</a:t>
            </a:r>
            <a:r>
              <a:rPr lang="ja-JP" altLang="en-US" sz="3400" dirty="0"/>
              <a:t>ライブラリ</a:t>
            </a:r>
            <a:br>
              <a:rPr lang="en-US" sz="3400" dirty="0"/>
            </a:br>
            <a:r>
              <a:rPr lang="ja-JP" altLang="en-US" sz="3400" dirty="0"/>
              <a:t>オンラインセミナー</a:t>
            </a:r>
            <a:endParaRPr lang="en-US" sz="3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BCBF6D-B8E8-F213-8A19-F342E939ECF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　</a:t>
            </a:r>
            <a:r>
              <a:rPr lang="ja-JP" altLang="en-US" sz="2000" dirty="0"/>
              <a:t>テストスライド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F8DCAB-5636-89CE-02D9-C8F2C8220E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202</a:t>
            </a:r>
            <a:r>
              <a:rPr lang="en-US" altLang="ja-JP" dirty="0"/>
              <a:t>5</a:t>
            </a:r>
            <a:r>
              <a:rPr lang="en-US" dirty="0"/>
              <a:t>年2月3</a:t>
            </a:r>
            <a:r>
              <a:rPr lang="ja-JP" altLang="en-US" dirty="0"/>
              <a:t>日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 noGrp="1"/>
          </p:cNvSpPr>
          <p:nvPr>
            <p:custDataLst>
              <p:tags r:id="rId2"/>
            </p:custDataLst>
          </p:nvPr>
        </p:nvSpPr>
        <p:spPr bwMode="auto">
          <a:xfrm>
            <a:off x="576263" y="466725"/>
            <a:ext cx="5337175" cy="261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20638" rIns="0" bIns="1135063" rtlCol="0" anchor="t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  <a:lvl2pPr marL="327025" indent="-149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96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148783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362"/>
    </mc:Choice>
    <mc:Fallback>
      <p:transition spd="slow" advTm="21362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2ABC76-B7DE-876C-A5C8-EE6CBB2D92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7294F852-2180-658A-270A-995D9D416E7D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57375794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2" imgW="606" imgH="608" progId="TCLayout.ActiveDocument.1">
                  <p:embed/>
                </p:oleObj>
              </mc:Choice>
              <mc:Fallback>
                <p:oleObj name="think-cellスライド" r:id="rId32" imgW="606" imgH="608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7294F852-2180-658A-270A-995D9D416E7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E5D8A2F5-9EFF-868E-B4C9-75E75B6B7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200" y="258578"/>
            <a:ext cx="10087200" cy="470898"/>
          </a:xfrm>
        </p:spPr>
        <p:txBody>
          <a:bodyPr vert="horz"/>
          <a:lstStyle/>
          <a:p>
            <a:r>
              <a:rPr lang="ja-JP" altLang="en-US" sz="3400" dirty="0"/>
              <a:t>第二階層</a:t>
            </a:r>
            <a:endParaRPr lang="en-US" sz="3400" dirty="0"/>
          </a:p>
        </p:txBody>
      </p:sp>
      <p:graphicFrame>
        <p:nvGraphicFramePr>
          <p:cNvPr id="39" name="Chart 3">
            <a:extLst>
              <a:ext uri="{FF2B5EF4-FFF2-40B4-BE49-F238E27FC236}">
                <a16:creationId xmlns:a16="http://schemas.microsoft.com/office/drawing/2014/main" id="{9FCA0924-49A1-B954-31CD-B382ED2ACE7E}"/>
              </a:ext>
            </a:extLst>
          </p:cNvPr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24591383"/>
              </p:ext>
            </p:extLst>
          </p:nvPr>
        </p:nvGraphicFramePr>
        <p:xfrm>
          <a:off x="1103313" y="1468438"/>
          <a:ext cx="4792662" cy="46751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4"/>
          </a:graphicData>
        </a:graphic>
      </p:graphicFrame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 noGrp="1"/>
          </p:cNvSpPr>
          <p:nvPr>
            <p:custDataLst>
              <p:tags r:id="rId3"/>
            </p:custDataLst>
          </p:nvPr>
        </p:nvSpPr>
        <p:spPr bwMode="auto">
          <a:xfrm>
            <a:off x="1992313" y="5943600"/>
            <a:ext cx="36195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  <a:lvl2pPr marL="327025" indent="-149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ct val="0"/>
              </a:spcBef>
              <a:spcAft>
                <a:spcPct val="0"/>
              </a:spcAft>
              <a:buNone/>
            </a:pPr>
            <a:fld id="{3E990AC5-84A4-426C-BBFD-154E50AC2B8B}" type="datetime'''2''''''''''0''''''2''''''''''''3'''''">
              <a:rPr kumimoji="0" lang="en-US" altLang="en-US" sz="1100" smtClean="0">
                <a:effectLst/>
              </a:rPr>
              <a:pPr marL="0" lvl="1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2023</a:t>
            </a:fld>
            <a:endParaRPr kumimoji="0" lang="en-US" sz="1100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 bwMode="auto">
          <a:xfrm>
            <a:off x="3294063" y="5943600"/>
            <a:ext cx="36195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  <a:lvl2pPr marL="327025" indent="-149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ct val="0"/>
              </a:spcBef>
              <a:spcAft>
                <a:spcPct val="0"/>
              </a:spcAft>
              <a:buNone/>
            </a:pPr>
            <a:fld id="{154AD29B-6360-4BB3-9AFF-63CB3DB2FEC3}" type="datetime'''''''''''''2''''''''''''0''''''''''''''''2''''''''4'''''''">
              <a:rPr kumimoji="0" lang="en-US" altLang="en-US" sz="1100" smtClean="0">
                <a:effectLst/>
              </a:rPr>
              <a:pPr marL="0" lvl="1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2024</a:t>
            </a:fld>
            <a:endParaRPr kumimoji="0" lang="en-US" sz="1100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 noGrp="1"/>
          </p:cNvSpPr>
          <p:nvPr>
            <p:custDataLst>
              <p:tags r:id="rId5"/>
            </p:custDataLst>
          </p:nvPr>
        </p:nvSpPr>
        <p:spPr bwMode="auto">
          <a:xfrm>
            <a:off x="4594225" y="5943600"/>
            <a:ext cx="36195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  <a:lvl2pPr marL="327025" indent="-149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ct val="0"/>
              </a:spcBef>
              <a:spcAft>
                <a:spcPct val="0"/>
              </a:spcAft>
              <a:buNone/>
            </a:pPr>
            <a:fld id="{C1BED26D-BF2E-4799-B4C0-EB722A23E108}" type="datetime'''2''''02''''5'''''''''''''''''''''''''''''''''''''">
              <a:rPr kumimoji="0" lang="en-US" altLang="en-US" sz="1100" smtClean="0">
                <a:effectLst/>
              </a:rPr>
              <a:pPr marL="0" lvl="1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2025</a:t>
            </a:fld>
            <a:endParaRPr kumimoji="0" lang="en-US" sz="1100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 noGrp="1"/>
          </p:cNvSpPr>
          <p:nvPr>
            <p:custDataLst>
              <p:tags r:id="rId6"/>
            </p:custDataLst>
          </p:nvPr>
        </p:nvSpPr>
        <p:spPr bwMode="gray">
          <a:xfrm>
            <a:off x="2065338" y="4030663"/>
            <a:ext cx="21590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20638" tIns="0" rIns="20638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  <a:lvl2pPr marL="327025" indent="-149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ct val="0"/>
              </a:spcBef>
              <a:spcAft>
                <a:spcPct val="0"/>
              </a:spcAft>
              <a:buNone/>
            </a:pPr>
            <a:fld id="{59AB5BF0-D9D6-47E6-9D43-A7A35EE243A8}" type="datetime'''''''''''''''''''''''''''''''1''''''''''''''''''''''8'''''''">
              <a:rPr kumimoji="0" lang="en-US" altLang="en-US" sz="1100" smtClean="0">
                <a:effectLst/>
              </a:rPr>
              <a:pPr marL="0" lvl="1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18</a:t>
            </a:fld>
            <a:endParaRPr kumimoji="0" lang="en-US" sz="1100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 noGrp="1"/>
          </p:cNvSpPr>
          <p:nvPr>
            <p:custDataLst>
              <p:tags r:id="rId7"/>
            </p:custDataLst>
          </p:nvPr>
        </p:nvSpPr>
        <p:spPr bwMode="gray">
          <a:xfrm>
            <a:off x="3367088" y="3314700"/>
            <a:ext cx="21590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20638" tIns="0" rIns="20638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  <a:lvl2pPr marL="327025" indent="-149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ct val="0"/>
              </a:spcBef>
              <a:spcAft>
                <a:spcPct val="0"/>
              </a:spcAft>
              <a:buNone/>
            </a:pPr>
            <a:fld id="{32A270BE-CC78-4ABB-8B45-C93357FE350F}" type="datetime'''''''''''''''''''2''''''''''''''6'''''''''''">
              <a:rPr kumimoji="0" lang="en-US" altLang="en-US" sz="1100" smtClean="0">
                <a:effectLst/>
              </a:rPr>
              <a:pPr marL="0" lvl="1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26</a:t>
            </a:fld>
            <a:endParaRPr kumimoji="0" lang="en-US" sz="1100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 noGrp="1"/>
          </p:cNvSpPr>
          <p:nvPr>
            <p:custDataLst>
              <p:tags r:id="rId8"/>
            </p:custDataLst>
          </p:nvPr>
        </p:nvSpPr>
        <p:spPr bwMode="gray">
          <a:xfrm>
            <a:off x="4667250" y="1771650"/>
            <a:ext cx="21590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20638" tIns="0" rIns="20638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  <a:lvl2pPr marL="327025" indent="-149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ct val="0"/>
              </a:spcBef>
              <a:spcAft>
                <a:spcPct val="0"/>
              </a:spcAft>
              <a:buNone/>
            </a:pPr>
            <a:fld id="{7F20AE12-C210-4A14-B954-A05092B8151B}" type="datetime'''''4''''2'''''''''''''''''''''''''''''''''''''">
              <a:rPr kumimoji="0" lang="en-US" altLang="en-US" sz="1100" smtClean="0">
                <a:effectLst/>
              </a:rPr>
              <a:pPr marL="0" lvl="1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42</a:t>
            </a:fld>
            <a:endParaRPr kumimoji="0" lang="en-US" sz="1100" dirty="0"/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07B71241-9B3E-D931-1139-F93FAA594C56}"/>
              </a:ext>
            </a:extLst>
          </p:cNvPr>
          <p:cNvCxnSpPr/>
          <p:nvPr>
            <p:custDataLst>
              <p:tags r:id="rId9"/>
            </p:custDataLst>
          </p:nvPr>
        </p:nvCxnSpPr>
        <p:spPr bwMode="gray">
          <a:xfrm>
            <a:off x="5949950" y="1847850"/>
            <a:ext cx="177800" cy="0"/>
          </a:xfrm>
          <a:prstGeom prst="line">
            <a:avLst/>
          </a:prstGeom>
          <a:ln w="19050" cap="rnd" cmpd="sng" algn="ctr">
            <a:solidFill>
              <a:srgbClr val="333333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262952F-BE21-B223-B3A5-61DA61AFC52D}"/>
              </a:ext>
            </a:extLst>
          </p:cNvPr>
          <p:cNvSpPr/>
          <p:nvPr>
            <p:custDataLst>
              <p:tags r:id="rId10"/>
            </p:custDataLst>
          </p:nvPr>
        </p:nvSpPr>
        <p:spPr bwMode="auto">
          <a:xfrm>
            <a:off x="5940425" y="1993900"/>
            <a:ext cx="196850" cy="147638"/>
          </a:xfrm>
          <a:prstGeom prst="rect">
            <a:avLst/>
          </a:prstGeom>
          <a:solidFill>
            <a:srgbClr val="53051A"/>
          </a:solidFill>
          <a:ln w="635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en-US" sz="1400" dirty="0" err="1">
              <a:solidFill>
                <a:schemeClr val="tx1"/>
              </a:solidFill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0F768474-A36A-FA50-6CEC-E78199D9F45B}"/>
              </a:ext>
            </a:extLst>
          </p:cNvPr>
          <p:cNvSpPr/>
          <p:nvPr>
            <p:custDataLst>
              <p:tags r:id="rId11"/>
            </p:custDataLst>
          </p:nvPr>
        </p:nvSpPr>
        <p:spPr bwMode="auto">
          <a:xfrm>
            <a:off x="5940425" y="2212975"/>
            <a:ext cx="196850" cy="147638"/>
          </a:xfrm>
          <a:prstGeom prst="rect">
            <a:avLst/>
          </a:prstGeom>
          <a:solidFill>
            <a:srgbClr val="93092F"/>
          </a:solidFill>
          <a:ln w="635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en-US" sz="1400" dirty="0" err="1">
              <a:solidFill>
                <a:schemeClr val="tx1"/>
              </a:solidFill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 noGrp="1"/>
          </p:cNvSpPr>
          <p:nvPr>
            <p:custDataLst>
              <p:tags r:id="rId12"/>
            </p:custDataLst>
          </p:nvPr>
        </p:nvSpPr>
        <p:spPr bwMode="auto">
          <a:xfrm>
            <a:off x="6188075" y="1770063"/>
            <a:ext cx="547688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ctr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  <a:lvl2pPr marL="327025" indent="-149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ct val="0"/>
              </a:spcBef>
              <a:spcAft>
                <a:spcPct val="0"/>
              </a:spcAft>
              <a:buNone/>
            </a:pPr>
            <a:fld id="{5762669F-94E2-4E1B-857C-7A41E9408D95}" type="datetime'''S''''''e''''''''''ri''''''e''''''''''''''''s'''''' ''''1'">
              <a:rPr kumimoji="0" lang="en-US" altLang="en-US" sz="1100" smtClean="0">
                <a:effectLst/>
              </a:rPr>
              <a:pPr marL="0" lvl="1" indent="0">
                <a:spcBef>
                  <a:spcPct val="0"/>
                </a:spcBef>
                <a:spcAft>
                  <a:spcPct val="0"/>
                </a:spcAft>
                <a:buNone/>
              </a:pPr>
              <a:t>Series 1</a:t>
            </a:fld>
            <a:endParaRPr kumimoji="0" lang="en-US" sz="1100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 noGrp="1"/>
          </p:cNvSpPr>
          <p:nvPr>
            <p:custDataLst>
              <p:tags r:id="rId13"/>
            </p:custDataLst>
          </p:nvPr>
        </p:nvSpPr>
        <p:spPr bwMode="auto">
          <a:xfrm>
            <a:off x="6188075" y="1989138"/>
            <a:ext cx="547688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ctr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  <a:lvl2pPr marL="327025" indent="-149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ct val="0"/>
              </a:spcBef>
              <a:spcAft>
                <a:spcPct val="0"/>
              </a:spcAft>
              <a:buNone/>
            </a:pPr>
            <a:fld id="{038D78DD-BD46-44A3-B09C-9736F41D3F63}" type="datetime'''''Se''''''''''''''''''ri''''e''''''''s'''''''''' ''2'''''''">
              <a:rPr kumimoji="0" lang="en-US" altLang="en-US" sz="1100" smtClean="0">
                <a:effectLst/>
              </a:rPr>
              <a:pPr marL="0" lvl="1" indent="0">
                <a:spcBef>
                  <a:spcPct val="0"/>
                </a:spcBef>
                <a:spcAft>
                  <a:spcPct val="0"/>
                </a:spcAft>
                <a:buNone/>
              </a:pPr>
              <a:t>Series 2</a:t>
            </a:fld>
            <a:endParaRPr kumimoji="0" lang="en-US" sz="1100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 noGrp="1"/>
          </p:cNvSpPr>
          <p:nvPr>
            <p:custDataLst>
              <p:tags r:id="rId14"/>
            </p:custDataLst>
          </p:nvPr>
        </p:nvSpPr>
        <p:spPr bwMode="auto">
          <a:xfrm>
            <a:off x="6188075" y="2208213"/>
            <a:ext cx="547688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ctr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  <a:lvl2pPr marL="327025" indent="-149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ct val="0"/>
              </a:spcBef>
              <a:spcAft>
                <a:spcPct val="0"/>
              </a:spcAft>
              <a:buNone/>
            </a:pPr>
            <a:fld id="{EEC9DF39-17B2-4369-8E3D-FF0699CEEB5E}" type="datetime'''Se''''''r''''''''i''''''''''es ''''''''''''''''''''''''3'">
              <a:rPr kumimoji="0" lang="en-US" altLang="en-US" sz="1100" smtClean="0">
                <a:effectLst/>
              </a:rPr>
              <a:pPr marL="0" lvl="1" indent="0">
                <a:spcBef>
                  <a:spcPct val="0"/>
                </a:spcBef>
                <a:spcAft>
                  <a:spcPct val="0"/>
                </a:spcAft>
                <a:buNone/>
              </a:pPr>
              <a:t>Series 3</a:t>
            </a:fld>
            <a:endParaRPr kumimoji="0" lang="en-US" sz="1100" dirty="0"/>
          </a:p>
        </p:txBody>
      </p:sp>
      <p:graphicFrame>
        <p:nvGraphicFramePr>
          <p:cNvPr id="40" name="Chart 3">
            <a:extLst>
              <a:ext uri="{FF2B5EF4-FFF2-40B4-BE49-F238E27FC236}">
                <a16:creationId xmlns:a16="http://schemas.microsoft.com/office/drawing/2014/main" id="{13BB8D54-7BDC-B8A4-6A0A-1AB01708F3C2}"/>
              </a:ext>
            </a:extLst>
          </p:cNvPr>
          <p:cNvGraphicFramePr/>
          <p:nvPr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1595905478"/>
              </p:ext>
            </p:extLst>
          </p:nvPr>
        </p:nvGraphicFramePr>
        <p:xfrm>
          <a:off x="7934325" y="1425575"/>
          <a:ext cx="1811338" cy="181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5"/>
          </a:graphicData>
        </a:graphic>
      </p:graphicFrame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 noGrp="1"/>
          </p:cNvSpPr>
          <p:nvPr>
            <p:custDataLst>
              <p:tags r:id="rId16"/>
            </p:custDataLst>
          </p:nvPr>
        </p:nvSpPr>
        <p:spPr bwMode="gray">
          <a:xfrm>
            <a:off x="9056688" y="2366963"/>
            <a:ext cx="584200" cy="168275"/>
          </a:xfrm>
          <a:prstGeom prst="rect">
            <a:avLst/>
          </a:prstGeom>
          <a:solidFill>
            <a:srgbClr val="53051A"/>
          </a:solidFill>
          <a:ln>
            <a:noFill/>
          </a:ln>
          <a:effectLst/>
        </p:spPr>
        <p:txBody>
          <a:bodyPr vert="horz" wrap="none" lIns="20638" tIns="0" rIns="20638" bIns="0" rtlCol="0" anchor="ctr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  <a:lvl2pPr marL="327025" indent="-149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ct val="0"/>
              </a:spcBef>
              <a:spcAft>
                <a:spcPct val="0"/>
              </a:spcAft>
              <a:buNone/>
            </a:pPr>
            <a:fld id="{A5DFC2EA-0E05-4B62-94A4-08B5733EE7F7}" type="datetime'''57''.''''''''''''4''0''''''''''''''''%'''''">
              <a:rPr kumimoji="0" lang="en-US" altLang="en-US" sz="1100" smtClean="0">
                <a:solidFill>
                  <a:schemeClr val="bg1"/>
                </a:solidFill>
                <a:effectLst/>
              </a:rPr>
              <a:pPr marL="0" lvl="1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57.40%</a:t>
            </a:fld>
            <a:endParaRPr kumimoji="0" lang="en-US" sz="1100" dirty="0">
              <a:solidFill>
                <a:schemeClr val="bg1"/>
              </a:solidFill>
            </a:endParaRP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 noGrp="1"/>
          </p:cNvSpPr>
          <p:nvPr>
            <p:custDataLst>
              <p:tags r:id="rId17"/>
            </p:custDataLst>
          </p:nvPr>
        </p:nvSpPr>
        <p:spPr bwMode="auto">
          <a:xfrm>
            <a:off x="9699625" y="2465388"/>
            <a:ext cx="547688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ctr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  <a:lvl2pPr marL="327025" indent="-149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ct val="0"/>
              </a:spcBef>
              <a:spcAft>
                <a:spcPct val="0"/>
              </a:spcAft>
              <a:buNone/>
            </a:pPr>
            <a:fld id="{B0DE2A19-0E62-40E9-989C-5BD0E79D289B}" type="datetime'''''''''S''''''e''''''r''i''''''e''''''s'''''' ''''1'''">
              <a:rPr kumimoji="0" lang="en-US" altLang="en-US" sz="1100" smtClean="0">
                <a:effectLst/>
              </a:rPr>
              <a:pPr marL="0" lvl="1" indent="0">
                <a:spcBef>
                  <a:spcPct val="0"/>
                </a:spcBef>
                <a:spcAft>
                  <a:spcPct val="0"/>
                </a:spcAft>
                <a:buNone/>
              </a:pPr>
              <a:t>Series 1</a:t>
            </a:fld>
            <a:endParaRPr kumimoji="0" lang="en-US" sz="1100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 noGrp="1"/>
          </p:cNvSpPr>
          <p:nvPr>
            <p:custDataLst>
              <p:tags r:id="rId18"/>
            </p:custDataLst>
          </p:nvPr>
        </p:nvSpPr>
        <p:spPr bwMode="gray">
          <a:xfrm>
            <a:off x="8056563" y="2433638"/>
            <a:ext cx="584200" cy="168275"/>
          </a:xfrm>
          <a:prstGeom prst="rect">
            <a:avLst/>
          </a:prstGeom>
          <a:solidFill>
            <a:srgbClr val="93092F"/>
          </a:solidFill>
          <a:ln>
            <a:noFill/>
          </a:ln>
          <a:effectLst/>
        </p:spPr>
        <p:txBody>
          <a:bodyPr vert="horz" wrap="none" lIns="20638" tIns="0" rIns="20638" bIns="0" rtlCol="0" anchor="ctr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  <a:lvl2pPr marL="327025" indent="-149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ct val="0"/>
              </a:spcBef>
              <a:spcAft>
                <a:spcPct val="0"/>
              </a:spcAft>
              <a:buNone/>
            </a:pPr>
            <a:fld id="{C521C507-770F-458F-8D6B-815D7CE6F304}" type="datetime'''''2''''''''3.''''6''''''''0''''''%'''''''''''''''''''''">
              <a:rPr kumimoji="0" lang="en-US" altLang="en-US" sz="1100" smtClean="0">
                <a:solidFill>
                  <a:schemeClr val="bg1"/>
                </a:solidFill>
                <a:effectLst/>
              </a:rPr>
              <a:pPr marL="0" lvl="1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23.60%</a:t>
            </a:fld>
            <a:endParaRPr kumimoji="0" lang="en-US" sz="1100" dirty="0">
              <a:solidFill>
                <a:schemeClr val="bg1"/>
              </a:solidFill>
            </a:endParaRP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 noGrp="1"/>
          </p:cNvSpPr>
          <p:nvPr>
            <p:custDataLst>
              <p:tags r:id="rId19"/>
            </p:custDataLst>
          </p:nvPr>
        </p:nvSpPr>
        <p:spPr bwMode="auto">
          <a:xfrm>
            <a:off x="7459663" y="2587625"/>
            <a:ext cx="547688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ctr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  <a:lvl2pPr marL="327025" indent="-149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r">
              <a:spcBef>
                <a:spcPct val="0"/>
              </a:spcBef>
              <a:spcAft>
                <a:spcPct val="0"/>
              </a:spcAft>
              <a:buNone/>
            </a:pPr>
            <a:fld id="{24D99EA1-4FD8-4CC1-BF39-B4118B9A3EFF}" type="datetime'''''''''''''S''''e''r''''''i''''''es'''''''''''''' 2'''">
              <a:rPr kumimoji="0" lang="en-US" altLang="en-US" sz="1100" smtClean="0">
                <a:effectLst/>
              </a:rPr>
              <a:pPr marL="0" lvl="1" indent="0" algn="r">
                <a:spcBef>
                  <a:spcPct val="0"/>
                </a:spcBef>
                <a:spcAft>
                  <a:spcPct val="0"/>
                </a:spcAft>
                <a:buNone/>
              </a:pPr>
              <a:t>Series 2</a:t>
            </a:fld>
            <a:endParaRPr kumimoji="0" lang="en-US" sz="1100" dirty="0"/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 noGrp="1"/>
          </p:cNvSpPr>
          <p:nvPr>
            <p:custDataLst>
              <p:tags r:id="rId20"/>
            </p:custDataLst>
          </p:nvPr>
        </p:nvSpPr>
        <p:spPr bwMode="gray">
          <a:xfrm>
            <a:off x="8229600" y="1778000"/>
            <a:ext cx="584200" cy="168275"/>
          </a:xfrm>
          <a:prstGeom prst="rect">
            <a:avLst/>
          </a:prstGeom>
          <a:solidFill>
            <a:srgbClr val="C30C3E"/>
          </a:solidFill>
          <a:ln>
            <a:noFill/>
          </a:ln>
          <a:effectLst/>
        </p:spPr>
        <p:txBody>
          <a:bodyPr vert="horz" wrap="none" lIns="20638" tIns="0" rIns="20638" bIns="0" rtlCol="0" anchor="ctr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  <a:lvl2pPr marL="327025" indent="-149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ct val="0"/>
              </a:spcBef>
              <a:spcAft>
                <a:spcPct val="0"/>
              </a:spcAft>
              <a:buNone/>
            </a:pPr>
            <a:fld id="{A0BF79D6-5D1F-4391-A6F1-0E0F7CD3A9EF}" type="datetime'''''''1''''''''9''''''''''''''''.''0''''''''''''''''0%'''''''">
              <a:rPr kumimoji="0" lang="en-US" altLang="en-US" sz="1100" smtClean="0">
                <a:solidFill>
                  <a:schemeClr val="bg1"/>
                </a:solidFill>
                <a:effectLst/>
              </a:rPr>
              <a:pPr marL="0" lvl="1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19.00%</a:t>
            </a:fld>
            <a:endParaRPr kumimoji="0" lang="en-US" sz="1100" dirty="0">
              <a:solidFill>
                <a:schemeClr val="bg1"/>
              </a:solidFill>
            </a:endParaRP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 noGrp="1"/>
          </p:cNvSpPr>
          <p:nvPr>
            <p:custDataLst>
              <p:tags r:id="rId21"/>
            </p:custDataLst>
          </p:nvPr>
        </p:nvSpPr>
        <p:spPr bwMode="auto">
          <a:xfrm>
            <a:off x="7831138" y="1444625"/>
            <a:ext cx="547688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ctr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  <a:lvl2pPr marL="327025" indent="-149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r">
              <a:spcBef>
                <a:spcPct val="0"/>
              </a:spcBef>
              <a:spcAft>
                <a:spcPct val="0"/>
              </a:spcAft>
              <a:buNone/>
            </a:pPr>
            <a:fld id="{2B39EE93-1262-44F2-B2CF-9FBED840A8D7}" type="datetime'''''''S''''''''''''e''r''''''i''''''''''e''s'''''' ''3'''">
              <a:rPr kumimoji="0" lang="en-US" altLang="en-US" sz="1100" smtClean="0">
                <a:effectLst/>
              </a:rPr>
              <a:pPr marL="0" lvl="1" indent="0" algn="r">
                <a:spcBef>
                  <a:spcPct val="0"/>
                </a:spcBef>
                <a:spcAft>
                  <a:spcPct val="0"/>
                </a:spcAft>
                <a:buNone/>
              </a:pPr>
              <a:t>Series 3</a:t>
            </a:fld>
            <a:endParaRPr kumimoji="0" lang="en-US" sz="1100" dirty="0"/>
          </a:p>
        </p:txBody>
      </p:sp>
      <p:graphicFrame>
        <p:nvGraphicFramePr>
          <p:cNvPr id="41" name="Chart 3">
            <a:extLst>
              <a:ext uri="{FF2B5EF4-FFF2-40B4-BE49-F238E27FC236}">
                <a16:creationId xmlns:a16="http://schemas.microsoft.com/office/drawing/2014/main" id="{2D0FA476-842B-67F9-D161-6CFA3DA2070A}"/>
              </a:ext>
            </a:extLst>
          </p:cNvPr>
          <p:cNvGraphicFramePr/>
          <p:nvPr>
            <p:custDataLst>
              <p:tags r:id="rId22"/>
            </p:custDataLst>
            <p:extLst>
              <p:ext uri="{D42A27DB-BD31-4B8C-83A1-F6EECF244321}">
                <p14:modId xmlns:p14="http://schemas.microsoft.com/office/powerpoint/2010/main" val="2909022417"/>
              </p:ext>
            </p:extLst>
          </p:nvPr>
        </p:nvGraphicFramePr>
        <p:xfrm>
          <a:off x="6623050" y="3759200"/>
          <a:ext cx="4432300" cy="2247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6"/>
          </a:graphicData>
        </a:graphic>
      </p:graphicFrame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 noGrp="1"/>
          </p:cNvSpPr>
          <p:nvPr>
            <p:custDataLst>
              <p:tags r:id="rId23"/>
            </p:custDataLst>
          </p:nvPr>
        </p:nvSpPr>
        <p:spPr bwMode="auto">
          <a:xfrm>
            <a:off x="7235825" y="5807075"/>
            <a:ext cx="36195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  <a:lvl2pPr marL="327025" indent="-149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ct val="0"/>
              </a:spcBef>
              <a:spcAft>
                <a:spcPct val="0"/>
              </a:spcAft>
              <a:buNone/>
            </a:pPr>
            <a:fld id="{EE5B3697-FD99-40C6-8CCD-A7E72DFA86C1}" type="datetime'''''''''''''''''''''''''2''''''0''''''''2''''3'''''''''">
              <a:rPr kumimoji="0" lang="en-US" altLang="en-US" sz="1100" smtClean="0">
                <a:effectLst/>
              </a:rPr>
              <a:pPr marL="0" lvl="1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2023</a:t>
            </a:fld>
            <a:endParaRPr kumimoji="0" lang="en-US" sz="1100" dirty="0"/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 noGrp="1"/>
          </p:cNvSpPr>
          <p:nvPr>
            <p:custDataLst>
              <p:tags r:id="rId24"/>
            </p:custDataLst>
          </p:nvPr>
        </p:nvSpPr>
        <p:spPr bwMode="auto">
          <a:xfrm>
            <a:off x="8658225" y="5807075"/>
            <a:ext cx="36195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  <a:lvl2pPr marL="327025" indent="-149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ct val="0"/>
              </a:spcBef>
              <a:spcAft>
                <a:spcPct val="0"/>
              </a:spcAft>
              <a:buNone/>
            </a:pPr>
            <a:fld id="{A23CAAB7-7559-4D9F-AD52-B54E7021593F}" type="datetime'''''''20''2''''''''''4'''''''''''''''''''''''''''''''">
              <a:rPr kumimoji="0" lang="en-US" altLang="en-US" sz="1100" smtClean="0">
                <a:effectLst/>
              </a:rPr>
              <a:pPr marL="0" lvl="1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2024</a:t>
            </a:fld>
            <a:endParaRPr kumimoji="0" lang="en-US" sz="1100" dirty="0"/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 noGrp="1"/>
          </p:cNvSpPr>
          <p:nvPr>
            <p:custDataLst>
              <p:tags r:id="rId25"/>
            </p:custDataLst>
          </p:nvPr>
        </p:nvSpPr>
        <p:spPr bwMode="auto">
          <a:xfrm>
            <a:off x="10080625" y="5807075"/>
            <a:ext cx="36195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  <a:lvl2pPr marL="327025" indent="-149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ct val="0"/>
              </a:spcBef>
              <a:spcAft>
                <a:spcPct val="0"/>
              </a:spcAft>
              <a:buNone/>
            </a:pPr>
            <a:fld id="{05D46D1E-F58D-47E0-859D-CDAA8BD8D7D3}" type="datetime'''''20''''''2''''''''''''''''''5'''''''''''''''''''''''''''''">
              <a:rPr kumimoji="0" lang="en-US" altLang="en-US" sz="1100" smtClean="0">
                <a:effectLst/>
              </a:rPr>
              <a:pPr marL="0" lvl="1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2025</a:t>
            </a:fld>
            <a:endParaRPr kumimoji="0" lang="en-US" sz="1100" dirty="0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56BD2BC-938D-2F54-C95F-14CDA127B608}"/>
              </a:ext>
            </a:extLst>
          </p:cNvPr>
          <p:cNvSpPr/>
          <p:nvPr>
            <p:custDataLst>
              <p:tags r:id="rId26"/>
            </p:custDataLst>
          </p:nvPr>
        </p:nvSpPr>
        <p:spPr bwMode="auto">
          <a:xfrm>
            <a:off x="11028363" y="4175125"/>
            <a:ext cx="196850" cy="147638"/>
          </a:xfrm>
          <a:prstGeom prst="rect">
            <a:avLst/>
          </a:prstGeom>
          <a:solidFill>
            <a:srgbClr val="53051A"/>
          </a:solidFill>
          <a:ln w="635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en-US" sz="1400" dirty="0" err="1">
              <a:solidFill>
                <a:schemeClr val="tx1"/>
              </a:solidFill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D03C3F58-1498-18E8-0668-02B800537B1A}"/>
              </a:ext>
            </a:extLst>
          </p:cNvPr>
          <p:cNvSpPr/>
          <p:nvPr>
            <p:custDataLst>
              <p:tags r:id="rId27"/>
            </p:custDataLst>
          </p:nvPr>
        </p:nvSpPr>
        <p:spPr bwMode="auto">
          <a:xfrm>
            <a:off x="11028363" y="4394200"/>
            <a:ext cx="196850" cy="147638"/>
          </a:xfrm>
          <a:prstGeom prst="rect">
            <a:avLst/>
          </a:prstGeom>
          <a:solidFill>
            <a:srgbClr val="93092F"/>
          </a:solidFill>
          <a:ln w="635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en-US" sz="1400" dirty="0" err="1">
              <a:solidFill>
                <a:schemeClr val="tx1"/>
              </a:solidFill>
            </a:endParaRP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 noGrp="1"/>
          </p:cNvSpPr>
          <p:nvPr>
            <p:custDataLst>
              <p:tags r:id="rId28"/>
            </p:custDataLst>
          </p:nvPr>
        </p:nvSpPr>
        <p:spPr bwMode="auto">
          <a:xfrm>
            <a:off x="11276013" y="4170363"/>
            <a:ext cx="547688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ctr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  <a:lvl2pPr marL="327025" indent="-149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ct val="0"/>
              </a:spcBef>
              <a:spcAft>
                <a:spcPct val="0"/>
              </a:spcAft>
              <a:buNone/>
            </a:pPr>
            <a:fld id="{CBE2EBB7-53FB-41A6-9807-63AB952E26E5}" type="datetime'''''S''e''r''ie''''''''''''''''''''''''s'''''' ''''''''1'''''">
              <a:rPr kumimoji="0" lang="en-US" altLang="en-US" sz="1100" smtClean="0">
                <a:effectLst/>
              </a:rPr>
              <a:pPr marL="0" lvl="1" indent="0">
                <a:spcBef>
                  <a:spcPct val="0"/>
                </a:spcBef>
                <a:spcAft>
                  <a:spcPct val="0"/>
                </a:spcAft>
                <a:buNone/>
              </a:pPr>
              <a:t>Series 1</a:t>
            </a:fld>
            <a:endParaRPr kumimoji="0" lang="en-US" sz="1100" dirty="0"/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 noGrp="1"/>
          </p:cNvSpPr>
          <p:nvPr>
            <p:custDataLst>
              <p:tags r:id="rId29"/>
            </p:custDataLst>
          </p:nvPr>
        </p:nvSpPr>
        <p:spPr bwMode="auto">
          <a:xfrm>
            <a:off x="11276013" y="4389438"/>
            <a:ext cx="547688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ctr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  <a:lvl2pPr marL="327025" indent="-149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ct val="0"/>
              </a:spcBef>
              <a:spcAft>
                <a:spcPct val="0"/>
              </a:spcAft>
              <a:buNone/>
            </a:pPr>
            <a:fld id="{8D61F8C4-91FA-41EC-AE5C-93DDC598BCE5}" type="datetime'''''S''''e''''rie''''''''''''''''''''''''''''s'''''''''''' 2'">
              <a:rPr kumimoji="0" lang="en-US" altLang="en-US" sz="1100" smtClean="0">
                <a:effectLst/>
              </a:rPr>
              <a:pPr marL="0" lvl="1" indent="0">
                <a:spcBef>
                  <a:spcPct val="0"/>
                </a:spcBef>
                <a:spcAft>
                  <a:spcPct val="0"/>
                </a:spcAft>
                <a:buNone/>
              </a:pPr>
              <a:t>Series 2</a:t>
            </a:fld>
            <a:endParaRPr kumimoji="0" lang="en-US" sz="1100" dirty="0"/>
          </a:p>
        </p:txBody>
      </p:sp>
    </p:spTree>
    <p:extLst>
      <p:ext uri="{BB962C8B-B14F-4D97-AF65-F5344CB8AC3E}">
        <p14:creationId xmlns:p14="http://schemas.microsoft.com/office/powerpoint/2010/main" val="1520198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362"/>
    </mc:Choice>
    <mc:Fallback>
      <p:transition spd="slow" advTm="21362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8224&quot;&gt;&lt;version val=&quot;35648&quot;/&gt;&lt;CPresentation id=&quot;1&quot;&gt;&lt;m_precDefaultNumber&gt;&lt;m_bNumberIsYear val=&quot;1&quot;/&gt;&lt;m_chMinusSymbol&gt;▲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▲&lt;/m_chMinusSymbol&gt;&lt;m_nDecimalDigits17909 val=&quot;2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#m/%#d/%Y&lt;/m_strFormatTime&gt;&lt;m_yearfmt&gt;&lt;begin val=&quot;0&quot;/&gt;&lt;end val=&quot;0&quot;/&gt;&lt;/m_yearfmt&gt;&lt;/m_precDefaultDate&gt;&lt;m_precDefaultDay&gt;&lt;m_yearfmt&gt;&lt;begin val=&quot;0&quot;/&gt;&lt;end val=&quot;4&quot;/&gt;&lt;/m_yearfmt&gt;&lt;/m_precDefaultDay&gt;&lt;m_precDefaultWeek&gt;&lt;m_yearfmt&gt;&lt;begin val=&quot;0&quot;/&gt;&lt;end val=&quot;4&quot;/&gt;&lt;/m_yearfmt&gt;&lt;/m_precDefaultWeek&gt;&lt;m_precDefaultMonth&gt;&lt;m_yearfmt&gt;&lt;begin val=&quot;0&quot;/&gt;&lt;end val=&quot;4&quot;/&gt;&lt;/m_yearfmt&gt;&lt;/m_precDefaultMonth&gt;&lt;m_precDefaultQuarter&gt;&lt;m_yearfmt&gt;&lt;begin val=&quot;0&quot;/&gt;&lt;end val=&quot;4&quot;/&gt;&lt;/m_yearfmt&gt;&lt;/m_precDefaultQuarter&gt;&lt;m_precDefaultYear&gt;&lt;m_yearfmt&gt;&lt;begin val=&quot;0&quot;/&gt;&lt;end val=&quot;4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0&quot;/&gt;&lt;/m_mruColor&gt;&lt;m_eweekdayFirstOfWeek val=&quot;1&quot;/&gt;&lt;m_eweekdayFirstOfWorkweek val=&quot;2&quot;/&gt;&lt;m_eweekdayFirstOfWeekend val=&quot;7&quot;/&gt;&lt;/CPresentation&gt;&lt;/root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APoRAsH.mR5_.6PQnR1l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5sp0exGYE7Adtvswh8LYg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L5rUQaKeV9qD5fT2.CkN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BPJo1Okx4ZuCOAI2yMHi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IMALpoA8AY0.a6m7VCLB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TH4.yoC8fl9dFcBJ6g4YQ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2tNXdb6744ugSDJ0bC73A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t.yuys1gTKTmulBXsmRMw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uZ9.Sp8VsLV.BmgynGTj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vnIL.TQpsI0p_2D.tJa3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0BGjim.RkrbT1kINqErnw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Wt0kINKQOwWjnuAHEmBpg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WXLM2FB3qhboV4snRud.A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qAaSVx3Jl2GfZ6mFanwQ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jJvJYQs4X38fZwgNPpnaA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uA.xWDhm3ecx2jzEfpYig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XLccDbplPU1WDyHxBaCLA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0Foru.sST6Et8xM9xTZfg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vJswIP8msKbGgNTagSs8g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9ooy71oXODRm4RGm_b0yw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TiBWMBQDrITKV_FDiF3XQ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cy0Q8tAaL6JXWwfpC0WsQ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6SMSdwcSAvjRhW14Lz.8Q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xanJ3ifT9dTBvnX2NL3f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WmXUwhlMMhkq2kDgpkMSg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hkyQz11p.GeIRrXX5VhcQ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V_7jCTcNxrSPtLCZNcV2g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qQWxrDzQ.ZjDxDWQKdC7g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jW1CxaFA8b3eg5H3cmdG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MPOWERCHARTSPROPERTIES_A_LENGTH" val="24576"/>
  <p:tag name="EMPOWERCHARTSPROPERTIES_SLOT" val="A"/>
  <p:tag name="RUNTIME_ID" val="9e025b6c-7e84-4e74-a670-1796d442847a"/>
  <p:tag name="EMPOWERCHARTSPROPERTIES_A_0" val="AAAAAAH//////////wEAAAAAAAAAAAAAACoqIFRoaXMgaXMgYSBMaXRlREIgZmlsZSAqKgcDAP////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//////////AQAAAAAAAAAAAAAAEQAAAFByb3BlcnR5RG9jdW1lbnRzAQAAAAAAAAAFAAAACQAAAF9pZD0kLl9pZAEDAAAAAAADAAAAAQADAAAAIwAAAENvbWJpSW5kZXg9JC5OYW1lICsgJ18nICsgJC5WZXJzaW9uAQQAAAAAAAQAAAABAAQAAAA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IBAQEBAQEBAQEBAQEBAQEAAAAAAAAAAwAAAAMAAAAA/////wMAgAwAAAAAAAAAAAAAIAD///////////////8AAAD///////////////8DAAAAAgD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8BACAA////////////////AAAO////////AwAAAAI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gABAP///////wQAAAACABAACzagFLhiPvpKoFGME2bz9LsFAAAAAAADAAAAAAADAAAAA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DAAAAAP////8DAHgMAAAAAAAAAAAAACAB////////////////AAAA////////////////BAAAAAIA////////BAAAAAI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QAgAf///////////////wAADv///////wQAAAACAP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wIAAgEDAAAAAgD///////8MAAZQZXJzb25hbElkXzAFAAAAAAAEAAAAAAAEAAAAAQAEAAAAAAD///////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BAAAAAD/////AQBvDwAAAAAAAAAAAAD/////cABwAAAABV9pZAAQAAAABDagFLhiPvpKoFGME2bz9LsDRGF0YQAWAAAAAlBlcnNvbmFsSWQAAQAAAAAAAk5hbWUACwAAAFBlcnNvbmFsSWQAEFZlcnNpb24AAAAAAAlMYXN0V3JpdGUAmhKijYkB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"/>
  <p:tag name="EMPOWERCHARTSPROPERTIES_LASTWRITEDATE" val="63825895156413234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hink-cell 2024">
  <a:themeElements>
    <a:clrScheme name="Custom 23">
      <a:dk1>
        <a:sysClr val="windowText" lastClr="000000"/>
      </a:dk1>
      <a:lt1>
        <a:sysClr val="window" lastClr="FFFFFF"/>
      </a:lt1>
      <a:dk2>
        <a:srgbClr val="444444"/>
      </a:dk2>
      <a:lt2>
        <a:srgbClr val="EAEAEA"/>
      </a:lt2>
      <a:accent1>
        <a:srgbClr val="6EA600"/>
      </a:accent1>
      <a:accent2>
        <a:srgbClr val="4C7300"/>
      </a:accent2>
      <a:accent3>
        <a:srgbClr val="0070B0"/>
      </a:accent3>
      <a:accent4>
        <a:srgbClr val="00507D"/>
      </a:accent4>
      <a:accent5>
        <a:srgbClr val="C0C0C0"/>
      </a:accent5>
      <a:accent6>
        <a:srgbClr val="777777"/>
      </a:accent6>
      <a:hlink>
        <a:srgbClr val="0070B0"/>
      </a:hlink>
      <a:folHlink>
        <a:srgbClr val="C52536"/>
      </a:folHlink>
    </a:clrScheme>
    <a:fontScheme name="ユーザー定義 1">
      <a:majorFont>
        <a:latin typeface="Arial"/>
        <a:ea typeface="Meiryo UI"/>
        <a:cs typeface=""/>
      </a:majorFont>
      <a:minorFont>
        <a:latin typeface="Arial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rgbClr val="777777"/>
          </a:solidFill>
        </a:ln>
      </a:spPr>
      <a:bodyPr lIns="36000" tIns="36000" rIns="36000" bIns="36000" rtlCol="0" anchor="ctr"/>
      <a:lstStyle>
        <a:defPPr algn="ctr">
          <a:defRPr sz="14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rgbClr val="777777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>
        <a:spAutoFit/>
      </a:bodyPr>
      <a:lstStyle>
        <a:defPPr marL="0" indent="0" algn="l">
          <a:buNone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4D5BD7FD-FB65-4B3A-89E8-1EDCC92DC405}" vid="{D3D19468-C9CE-4312-8392-1E65736C767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</Words>
  <Application>Microsoft Office PowerPoint</Application>
  <PresentationFormat>ワイド画面</PresentationFormat>
  <Paragraphs>39</Paragraphs>
  <Slides>2</Slides>
  <Notes>2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Meiryo UI</vt:lpstr>
      <vt:lpstr>游ゴシック</vt:lpstr>
      <vt:lpstr>Arial</vt:lpstr>
      <vt:lpstr>Symbol</vt:lpstr>
      <vt:lpstr>think-cell 2024</vt:lpstr>
      <vt:lpstr>think-cellスライド</vt:lpstr>
      <vt:lpstr>think-cellライブラリ オンラインセミナー</vt:lpstr>
      <vt:lpstr>第二階層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Yuta Agake</dc:creator>
  <cp:lastModifiedBy>Yuta Agake</cp:lastModifiedBy>
  <cp:revision>2</cp:revision>
  <dcterms:created xsi:type="dcterms:W3CDTF">2025-02-03T14:03:32Z</dcterms:created>
  <dcterms:modified xsi:type="dcterms:W3CDTF">2025-02-03T14:06:53Z</dcterms:modified>
</cp:coreProperties>
</file>